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00" autoAdjust="0"/>
  </p:normalViewPr>
  <p:slideViewPr>
    <p:cSldViewPr>
      <p:cViewPr>
        <p:scale>
          <a:sx n="130" d="100"/>
          <a:sy n="130" d="100"/>
        </p:scale>
        <p:origin x="6402" y="13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5075" y="1307306"/>
            <a:ext cx="15212043" cy="10757101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10575156" y="2640158"/>
            <a:ext cx="1298450" cy="45719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828623" y="6257581"/>
            <a:ext cx="1298450" cy="45719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565451" y="7395130"/>
            <a:ext cx="1480022" cy="45719"/>
          </a:xfrm>
          <a:custGeom>
            <a:avLst/>
            <a:gdLst>
              <a:gd name="connsiteX0" fmla="*/ 2384755 w 2391105"/>
              <a:gd name="connsiteY0" fmla="*/ 6350 h 19050"/>
              <a:gd name="connsiteX1" fmla="*/ 6350 w 2391105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91105" h="19050">
                <a:moveTo>
                  <a:pt x="238475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715763" y="8549742"/>
            <a:ext cx="1279309" cy="45719"/>
          </a:xfrm>
          <a:custGeom>
            <a:avLst/>
            <a:gdLst>
              <a:gd name="connsiteX0" fmla="*/ 2060486 w 2066836"/>
              <a:gd name="connsiteY0" fmla="*/ 6350 h 19050"/>
              <a:gd name="connsiteX1" fmla="*/ 6350 w 206683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66836" h="19050">
                <a:moveTo>
                  <a:pt x="206048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0828623" y="4812156"/>
            <a:ext cx="1298450" cy="45719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5075" y="2374106"/>
            <a:ext cx="2811011" cy="7244742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641" y="2445358"/>
            <a:ext cx="2389359" cy="7244742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32477" y="398512"/>
            <a:ext cx="2466023" cy="969798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791772" y="3174954"/>
            <a:ext cx="658007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УЧАСТКА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4361703" y="3174954"/>
            <a:ext cx="658007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УЧАСТКА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4929107" y="4535536"/>
            <a:ext cx="102219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004691" y="6719820"/>
            <a:ext cx="140551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4611491" y="6719820"/>
            <a:ext cx="140551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1334891" y="6796020"/>
            <a:ext cx="140551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4916291" y="6796020"/>
            <a:ext cx="140551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411323" y="9488652"/>
            <a:ext cx="63887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8" name="TextBox 1"/>
          <p:cNvSpPr txBox="1"/>
          <p:nvPr/>
        </p:nvSpPr>
        <p:spPr>
          <a:xfrm rot="16200000">
            <a:off x="1385807" y="8917036"/>
            <a:ext cx="102219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9" name="TextBox 1"/>
          <p:cNvSpPr txBox="1"/>
          <p:nvPr/>
        </p:nvSpPr>
        <p:spPr>
          <a:xfrm rot="16200000">
            <a:off x="4929107" y="8917036"/>
            <a:ext cx="102219" cy="1231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20" name="TextBox 1"/>
          <p:cNvSpPr txBox="1"/>
          <p:nvPr/>
        </p:nvSpPr>
        <p:spPr>
          <a:xfrm rot="16200000">
            <a:off x="12678653" y="8016431"/>
            <a:ext cx="3732578" cy="2513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Инструкция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розничной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продаже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Билайн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 rot="16200000">
            <a:off x="14145238" y="5709180"/>
            <a:ext cx="825500" cy="2513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22" name="TextBox 1"/>
          <p:cNvSpPr txBox="1"/>
          <p:nvPr/>
        </p:nvSpPr>
        <p:spPr>
          <a:xfrm rot="16200000">
            <a:off x="12878935" y="1578858"/>
            <a:ext cx="3293906" cy="2513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Розничная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продажа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комплекта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деталей</a:t>
            </a:r>
            <a:endParaRPr lang="en-US" altLang="zh-CN" sz="1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4487086" y="9968108"/>
            <a:ext cx="117914" cy="50783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76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30275" y="773906"/>
            <a:ext cx="3733800" cy="72584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B15.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600мм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лок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хранения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2523087" y="9587204"/>
            <a:ext cx="1837574" cy="3795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ru-RU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астенное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отделение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хранилища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–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600мм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8906665" y="2601814"/>
            <a:ext cx="826512" cy="50783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Навес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должен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быть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окрашен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цвет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9533760" y="6221314"/>
            <a:ext cx="1540903" cy="50783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18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МДФ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цвета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готовые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наклейки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графической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ленты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9711985" y="7364314"/>
            <a:ext cx="1809792" cy="3924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Нижний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выдвижной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передней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стороной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9335864" y="8495316"/>
            <a:ext cx="1219427" cy="27699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Потайной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бортик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9502000" y="4774216"/>
            <a:ext cx="1489308" cy="3924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Шкаф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регулируемой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высоте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полкой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2553312" y="4482636"/>
            <a:ext cx="62887" cy="27699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5893412" y="4304836"/>
            <a:ext cx="62887" cy="27699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0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2353404" y="9917906"/>
            <a:ext cx="710471" cy="3795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6" name="TextBox 1"/>
          <p:cNvSpPr txBox="1"/>
          <p:nvPr/>
        </p:nvSpPr>
        <p:spPr>
          <a:xfrm>
            <a:off x="5792489" y="9841706"/>
            <a:ext cx="547986" cy="21287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Секция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</TotalTime>
  <Words>92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GHakobova</cp:lastModifiedBy>
  <cp:revision>34</cp:revision>
  <dcterms:created xsi:type="dcterms:W3CDTF">2006-08-16T00:00:00Z</dcterms:created>
  <dcterms:modified xsi:type="dcterms:W3CDTF">2013-10-29T07:37:08Z</dcterms:modified>
</cp:coreProperties>
</file>