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4363" y="20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saaa-retail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3725" y="-19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1075550" y="6660413"/>
            <a:ext cx="1500441" cy="1502549"/>
          </a:xfrm>
          <a:custGeom>
            <a:avLst/>
            <a:gdLst>
              <a:gd name="connsiteX0" fmla="*/ 0 w 1500441"/>
              <a:gd name="connsiteY0" fmla="*/ 0 h 1502549"/>
              <a:gd name="connsiteX1" fmla="*/ 1500441 w 1500441"/>
              <a:gd name="connsiteY1" fmla="*/ 0 h 1502549"/>
              <a:gd name="connsiteX2" fmla="*/ 1500441 w 1500441"/>
              <a:gd name="connsiteY2" fmla="*/ 1502549 h 1502549"/>
              <a:gd name="connsiteX3" fmla="*/ 0 w 1500441"/>
              <a:gd name="connsiteY3" fmla="*/ 1502549 h 1502549"/>
              <a:gd name="connsiteX4" fmla="*/ 0 w 1500441"/>
              <a:gd name="connsiteY4" fmla="*/ 0 h 1502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00441" h="1502549">
                <a:moveTo>
                  <a:pt x="0" y="0"/>
                </a:moveTo>
                <a:lnTo>
                  <a:pt x="1500441" y="0"/>
                </a:lnTo>
                <a:lnTo>
                  <a:pt x="1500441" y="1502549"/>
                </a:lnTo>
                <a:lnTo>
                  <a:pt x="0" y="150254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69206" y="6654057"/>
            <a:ext cx="1513141" cy="1515249"/>
          </a:xfrm>
          <a:custGeom>
            <a:avLst/>
            <a:gdLst>
              <a:gd name="connsiteX0" fmla="*/ 6350 w 1513141"/>
              <a:gd name="connsiteY0" fmla="*/ 6350 h 1515249"/>
              <a:gd name="connsiteX1" fmla="*/ 1506791 w 1513141"/>
              <a:gd name="connsiteY1" fmla="*/ 6350 h 1515249"/>
              <a:gd name="connsiteX2" fmla="*/ 1506791 w 1513141"/>
              <a:gd name="connsiteY2" fmla="*/ 1508899 h 1515249"/>
              <a:gd name="connsiteX3" fmla="*/ 6350 w 1513141"/>
              <a:gd name="connsiteY3" fmla="*/ 1508899 h 1515249"/>
              <a:gd name="connsiteX4" fmla="*/ 6350 w 1513141"/>
              <a:gd name="connsiteY4" fmla="*/ 6350 h 1515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13141" h="1515249">
                <a:moveTo>
                  <a:pt x="6350" y="6350"/>
                </a:moveTo>
                <a:lnTo>
                  <a:pt x="1506791" y="6350"/>
                </a:lnTo>
                <a:lnTo>
                  <a:pt x="1506791" y="1508899"/>
                </a:lnTo>
                <a:lnTo>
                  <a:pt x="6350" y="150889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345294" y="2824556"/>
            <a:ext cx="1515249" cy="2288781"/>
          </a:xfrm>
          <a:custGeom>
            <a:avLst/>
            <a:gdLst>
              <a:gd name="connsiteX0" fmla="*/ 1508899 w 1515249"/>
              <a:gd name="connsiteY0" fmla="*/ 2282431 h 2288781"/>
              <a:gd name="connsiteX1" fmla="*/ 6350 w 1515249"/>
              <a:gd name="connsiteY1" fmla="*/ 2282431 h 2288781"/>
              <a:gd name="connsiteX2" fmla="*/ 6350 w 1515249"/>
              <a:gd name="connsiteY2" fmla="*/ 6350 h 2288781"/>
              <a:gd name="connsiteX3" fmla="*/ 1508899 w 1515249"/>
              <a:gd name="connsiteY3" fmla="*/ 6350 h 2288781"/>
              <a:gd name="connsiteX4" fmla="*/ 1508899 w 1515249"/>
              <a:gd name="connsiteY4" fmla="*/ 2282431 h 22887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15249" h="2288781">
                <a:moveTo>
                  <a:pt x="1508899" y="2282431"/>
                </a:moveTo>
                <a:lnTo>
                  <a:pt x="6350" y="2282431"/>
                </a:lnTo>
                <a:lnTo>
                  <a:pt x="6350" y="6350"/>
                </a:lnTo>
                <a:lnTo>
                  <a:pt x="1508899" y="6350"/>
                </a:lnTo>
                <a:lnTo>
                  <a:pt x="1508899" y="22824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697379" y="2799123"/>
            <a:ext cx="15240" cy="38125"/>
          </a:xfrm>
          <a:custGeom>
            <a:avLst/>
            <a:gdLst>
              <a:gd name="connsiteX0" fmla="*/ 6350 w 15240"/>
              <a:gd name="connsiteY0" fmla="*/ 6350 h 38125"/>
              <a:gd name="connsiteX1" fmla="*/ 6350 w 15240"/>
              <a:gd name="connsiteY1" fmla="*/ 31775 h 381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38125">
                <a:moveTo>
                  <a:pt x="6350" y="6350"/>
                </a:moveTo>
                <a:lnTo>
                  <a:pt x="6350" y="31775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722811" y="2748259"/>
            <a:ext cx="15240" cy="63563"/>
          </a:xfrm>
          <a:custGeom>
            <a:avLst/>
            <a:gdLst>
              <a:gd name="connsiteX0" fmla="*/ 6350 w 15240"/>
              <a:gd name="connsiteY0" fmla="*/ 57213 h 63563"/>
              <a:gd name="connsiteX1" fmla="*/ 6350 w 15240"/>
              <a:gd name="connsiteY1" fmla="*/ 6350 h 635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63563">
                <a:moveTo>
                  <a:pt x="6350" y="57213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470324" y="2748260"/>
            <a:ext cx="1265186" cy="15240"/>
          </a:xfrm>
          <a:custGeom>
            <a:avLst/>
            <a:gdLst>
              <a:gd name="connsiteX0" fmla="*/ 1258836 w 1265186"/>
              <a:gd name="connsiteY0" fmla="*/ 6350 h 15240"/>
              <a:gd name="connsiteX1" fmla="*/ 6350 w 1265186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65186" h="15240">
                <a:moveTo>
                  <a:pt x="125883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70328" y="2799123"/>
            <a:ext cx="1265186" cy="15240"/>
          </a:xfrm>
          <a:custGeom>
            <a:avLst/>
            <a:gdLst>
              <a:gd name="connsiteX0" fmla="*/ 6350 w 1265186"/>
              <a:gd name="connsiteY0" fmla="*/ 6350 h 15240"/>
              <a:gd name="connsiteX1" fmla="*/ 1258836 w 1265186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65186" h="15240">
                <a:moveTo>
                  <a:pt x="6350" y="6350"/>
                </a:moveTo>
                <a:lnTo>
                  <a:pt x="1258836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470328" y="5100640"/>
            <a:ext cx="1265186" cy="15240"/>
          </a:xfrm>
          <a:custGeom>
            <a:avLst/>
            <a:gdLst>
              <a:gd name="connsiteX0" fmla="*/ 6350 w 1265186"/>
              <a:gd name="connsiteY0" fmla="*/ 6350 h 15240"/>
              <a:gd name="connsiteX1" fmla="*/ 1258836 w 1265186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65186" h="15240">
                <a:moveTo>
                  <a:pt x="6350" y="6350"/>
                </a:moveTo>
                <a:lnTo>
                  <a:pt x="1258836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70324" y="2824553"/>
            <a:ext cx="1265186" cy="15240"/>
          </a:xfrm>
          <a:custGeom>
            <a:avLst/>
            <a:gdLst>
              <a:gd name="connsiteX0" fmla="*/ 1258836 w 1265186"/>
              <a:gd name="connsiteY0" fmla="*/ 6350 h 15240"/>
              <a:gd name="connsiteX1" fmla="*/ 6350 w 1265186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65186" h="15240">
                <a:moveTo>
                  <a:pt x="125883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377069" y="2805468"/>
            <a:ext cx="1451698" cy="25425"/>
          </a:xfrm>
          <a:custGeom>
            <a:avLst/>
            <a:gdLst>
              <a:gd name="connsiteX0" fmla="*/ 0 w 1451698"/>
              <a:gd name="connsiteY0" fmla="*/ 12712 h 25425"/>
              <a:gd name="connsiteX1" fmla="*/ 1451698 w 1451698"/>
              <a:gd name="connsiteY1" fmla="*/ 12712 h 254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51698" h="25425">
                <a:moveTo>
                  <a:pt x="0" y="12712"/>
                </a:moveTo>
                <a:lnTo>
                  <a:pt x="1451698" y="12712"/>
                </a:lnTo>
              </a:path>
            </a:pathLst>
          </a:custGeom>
          <a:ln w="25400">
            <a:solidFill>
              <a:srgbClr val="FFFF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70723" y="2799123"/>
            <a:ext cx="1464398" cy="38125"/>
          </a:xfrm>
          <a:custGeom>
            <a:avLst/>
            <a:gdLst>
              <a:gd name="connsiteX0" fmla="*/ 6350 w 1464398"/>
              <a:gd name="connsiteY0" fmla="*/ 6350 h 38125"/>
              <a:gd name="connsiteX1" fmla="*/ 1458048 w 1464398"/>
              <a:gd name="connsiteY1" fmla="*/ 6350 h 38125"/>
              <a:gd name="connsiteX2" fmla="*/ 1458048 w 1464398"/>
              <a:gd name="connsiteY2" fmla="*/ 31775 h 38125"/>
              <a:gd name="connsiteX3" fmla="*/ 6350 w 1464398"/>
              <a:gd name="connsiteY3" fmla="*/ 31775 h 38125"/>
              <a:gd name="connsiteX4" fmla="*/ 6350 w 1464398"/>
              <a:gd name="connsiteY4" fmla="*/ 6350 h 381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64398" h="38125">
                <a:moveTo>
                  <a:pt x="6350" y="6350"/>
                </a:moveTo>
                <a:lnTo>
                  <a:pt x="1458048" y="6350"/>
                </a:lnTo>
                <a:lnTo>
                  <a:pt x="1458048" y="31775"/>
                </a:lnTo>
                <a:lnTo>
                  <a:pt x="6350" y="3177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351644" y="2754604"/>
            <a:ext cx="1502549" cy="50863"/>
          </a:xfrm>
          <a:custGeom>
            <a:avLst/>
            <a:gdLst>
              <a:gd name="connsiteX0" fmla="*/ 0 w 1502549"/>
              <a:gd name="connsiteY0" fmla="*/ 0 h 50863"/>
              <a:gd name="connsiteX1" fmla="*/ 1502549 w 1502549"/>
              <a:gd name="connsiteY1" fmla="*/ 0 h 50863"/>
              <a:gd name="connsiteX2" fmla="*/ 1502549 w 1502549"/>
              <a:gd name="connsiteY2" fmla="*/ 50863 h 50863"/>
              <a:gd name="connsiteX3" fmla="*/ 0 w 1502549"/>
              <a:gd name="connsiteY3" fmla="*/ 50863 h 50863"/>
              <a:gd name="connsiteX4" fmla="*/ 0 w 1502549"/>
              <a:gd name="connsiteY4" fmla="*/ 0 h 508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02549" h="50863">
                <a:moveTo>
                  <a:pt x="0" y="0"/>
                </a:moveTo>
                <a:lnTo>
                  <a:pt x="1502549" y="0"/>
                </a:lnTo>
                <a:lnTo>
                  <a:pt x="1502549" y="50863"/>
                </a:lnTo>
                <a:lnTo>
                  <a:pt x="0" y="50863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345291" y="2748260"/>
            <a:ext cx="1515249" cy="63563"/>
          </a:xfrm>
          <a:custGeom>
            <a:avLst/>
            <a:gdLst>
              <a:gd name="connsiteX0" fmla="*/ 6350 w 1515249"/>
              <a:gd name="connsiteY0" fmla="*/ 6350 h 63563"/>
              <a:gd name="connsiteX1" fmla="*/ 1508899 w 1515249"/>
              <a:gd name="connsiteY1" fmla="*/ 6350 h 63563"/>
              <a:gd name="connsiteX2" fmla="*/ 1508899 w 1515249"/>
              <a:gd name="connsiteY2" fmla="*/ 57213 h 63563"/>
              <a:gd name="connsiteX3" fmla="*/ 6350 w 1515249"/>
              <a:gd name="connsiteY3" fmla="*/ 57213 h 63563"/>
              <a:gd name="connsiteX4" fmla="*/ 6350 w 1515249"/>
              <a:gd name="connsiteY4" fmla="*/ 6350 h 635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15249" h="63563">
                <a:moveTo>
                  <a:pt x="6350" y="6350"/>
                </a:moveTo>
                <a:lnTo>
                  <a:pt x="1508899" y="6350"/>
                </a:lnTo>
                <a:lnTo>
                  <a:pt x="1508899" y="57213"/>
                </a:lnTo>
                <a:lnTo>
                  <a:pt x="6350" y="57213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15220" y="5106987"/>
            <a:ext cx="61455" cy="150469"/>
          </a:xfrm>
          <a:custGeom>
            <a:avLst/>
            <a:gdLst>
              <a:gd name="connsiteX0" fmla="*/ 0 w 61455"/>
              <a:gd name="connsiteY0" fmla="*/ 0 h 150469"/>
              <a:gd name="connsiteX1" fmla="*/ 61455 w 61455"/>
              <a:gd name="connsiteY1" fmla="*/ 0 h 150469"/>
              <a:gd name="connsiteX2" fmla="*/ 61455 w 61455"/>
              <a:gd name="connsiteY2" fmla="*/ 150469 h 150469"/>
              <a:gd name="connsiteX3" fmla="*/ 0 w 61455"/>
              <a:gd name="connsiteY3" fmla="*/ 150469 h 150469"/>
              <a:gd name="connsiteX4" fmla="*/ 0 w 61455"/>
              <a:gd name="connsiteY4" fmla="*/ 0 h 1504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455" h="150469">
                <a:moveTo>
                  <a:pt x="0" y="0"/>
                </a:moveTo>
                <a:lnTo>
                  <a:pt x="61455" y="0"/>
                </a:lnTo>
                <a:lnTo>
                  <a:pt x="61455" y="150469"/>
                </a:lnTo>
                <a:lnTo>
                  <a:pt x="0" y="150469"/>
                </a:lnTo>
                <a:lnTo>
                  <a:pt x="0" y="0"/>
                </a:lnTo>
              </a:path>
            </a:pathLst>
          </a:custGeom>
          <a:solidFill>
            <a:srgbClr val="EEEE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408869" y="5100640"/>
            <a:ext cx="74155" cy="163169"/>
          </a:xfrm>
          <a:custGeom>
            <a:avLst/>
            <a:gdLst>
              <a:gd name="connsiteX0" fmla="*/ 6350 w 74155"/>
              <a:gd name="connsiteY0" fmla="*/ 6350 h 163169"/>
              <a:gd name="connsiteX1" fmla="*/ 67805 w 74155"/>
              <a:gd name="connsiteY1" fmla="*/ 6350 h 163169"/>
              <a:gd name="connsiteX2" fmla="*/ 67805 w 74155"/>
              <a:gd name="connsiteY2" fmla="*/ 156819 h 163169"/>
              <a:gd name="connsiteX3" fmla="*/ 6350 w 74155"/>
              <a:gd name="connsiteY3" fmla="*/ 156819 h 163169"/>
              <a:gd name="connsiteX4" fmla="*/ 6350 w 74155"/>
              <a:gd name="connsiteY4" fmla="*/ 6350 h 163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4155" h="163169">
                <a:moveTo>
                  <a:pt x="6350" y="6350"/>
                </a:moveTo>
                <a:lnTo>
                  <a:pt x="67805" y="6350"/>
                </a:lnTo>
                <a:lnTo>
                  <a:pt x="67805" y="156819"/>
                </a:lnTo>
                <a:lnTo>
                  <a:pt x="6350" y="15681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722812" y="5100637"/>
            <a:ext cx="74155" cy="163169"/>
          </a:xfrm>
          <a:custGeom>
            <a:avLst/>
            <a:gdLst>
              <a:gd name="connsiteX0" fmla="*/ 67805 w 74155"/>
              <a:gd name="connsiteY0" fmla="*/ 6350 h 163169"/>
              <a:gd name="connsiteX1" fmla="*/ 6350 w 74155"/>
              <a:gd name="connsiteY1" fmla="*/ 6350 h 163169"/>
              <a:gd name="connsiteX2" fmla="*/ 6350 w 74155"/>
              <a:gd name="connsiteY2" fmla="*/ 156819 h 163169"/>
              <a:gd name="connsiteX3" fmla="*/ 67805 w 74155"/>
              <a:gd name="connsiteY3" fmla="*/ 156819 h 163169"/>
              <a:gd name="connsiteX4" fmla="*/ 67805 w 74155"/>
              <a:gd name="connsiteY4" fmla="*/ 6350 h 163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4155" h="163169">
                <a:moveTo>
                  <a:pt x="67805" y="6350"/>
                </a:moveTo>
                <a:lnTo>
                  <a:pt x="6350" y="6350"/>
                </a:lnTo>
                <a:lnTo>
                  <a:pt x="6350" y="156819"/>
                </a:lnTo>
                <a:lnTo>
                  <a:pt x="67805" y="156819"/>
                </a:lnTo>
                <a:lnTo>
                  <a:pt x="67805" y="6350"/>
                </a:lnTo>
              </a:path>
            </a:pathLst>
          </a:custGeom>
          <a:solidFill>
            <a:srgbClr val="EEEEEE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211777" y="5251106"/>
            <a:ext cx="1786521" cy="15240"/>
          </a:xfrm>
          <a:custGeom>
            <a:avLst/>
            <a:gdLst>
              <a:gd name="connsiteX0" fmla="*/ 6350 w 1786521"/>
              <a:gd name="connsiteY0" fmla="*/ 6350 h 15240"/>
              <a:gd name="connsiteX1" fmla="*/ 1780171 w 178652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86521" h="15240">
                <a:moveTo>
                  <a:pt x="6350" y="6350"/>
                </a:moveTo>
                <a:lnTo>
                  <a:pt x="1780171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13962" y="6654057"/>
            <a:ext cx="519201" cy="15240"/>
          </a:xfrm>
          <a:custGeom>
            <a:avLst/>
            <a:gdLst>
              <a:gd name="connsiteX0" fmla="*/ 512851 w 519201"/>
              <a:gd name="connsiteY0" fmla="*/ 6350 h 15240"/>
              <a:gd name="connsiteX1" fmla="*/ 6350 w 51920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19201" h="15240">
                <a:moveTo>
                  <a:pt x="51285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13962" y="8156612"/>
            <a:ext cx="519201" cy="15240"/>
          </a:xfrm>
          <a:custGeom>
            <a:avLst/>
            <a:gdLst>
              <a:gd name="connsiteX0" fmla="*/ 512851 w 519201"/>
              <a:gd name="connsiteY0" fmla="*/ 6350 h 15240"/>
              <a:gd name="connsiteX1" fmla="*/ 6350 w 51920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19201" h="15240">
                <a:moveTo>
                  <a:pt x="51285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92372" y="6613791"/>
            <a:ext cx="15240" cy="52971"/>
          </a:xfrm>
          <a:custGeom>
            <a:avLst/>
            <a:gdLst>
              <a:gd name="connsiteX0" fmla="*/ 6350 w 15240"/>
              <a:gd name="connsiteY0" fmla="*/ 6350 h 52971"/>
              <a:gd name="connsiteX1" fmla="*/ 6350 w 15240"/>
              <a:gd name="connsiteY1" fmla="*/ 46621 h 529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52971">
                <a:moveTo>
                  <a:pt x="6350" y="6350"/>
                </a:moveTo>
                <a:lnTo>
                  <a:pt x="6350" y="4662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92372" y="8156612"/>
            <a:ext cx="15240" cy="50850"/>
          </a:xfrm>
          <a:custGeom>
            <a:avLst/>
            <a:gdLst>
              <a:gd name="connsiteX0" fmla="*/ 6350 w 15240"/>
              <a:gd name="connsiteY0" fmla="*/ 6350 h 50850"/>
              <a:gd name="connsiteX1" fmla="*/ 6350 w 15240"/>
              <a:gd name="connsiteY1" fmla="*/ 44500 h 508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50850">
                <a:moveTo>
                  <a:pt x="6350" y="6350"/>
                </a:moveTo>
                <a:lnTo>
                  <a:pt x="6350" y="4450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592372" y="6654057"/>
            <a:ext cx="15240" cy="1515249"/>
          </a:xfrm>
          <a:custGeom>
            <a:avLst/>
            <a:gdLst>
              <a:gd name="connsiteX0" fmla="*/ 6350 w 15240"/>
              <a:gd name="connsiteY0" fmla="*/ 6350 h 1515249"/>
              <a:gd name="connsiteX1" fmla="*/ 6350 w 15240"/>
              <a:gd name="connsiteY1" fmla="*/ 1508899 h 1515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1515249">
                <a:moveTo>
                  <a:pt x="6350" y="6350"/>
                </a:moveTo>
                <a:lnTo>
                  <a:pt x="6350" y="1508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564822" y="6626507"/>
            <a:ext cx="69926" cy="67805"/>
          </a:xfrm>
          <a:custGeom>
            <a:avLst/>
            <a:gdLst>
              <a:gd name="connsiteX0" fmla="*/ 6350 w 69926"/>
              <a:gd name="connsiteY0" fmla="*/ 6350 h 67805"/>
              <a:gd name="connsiteX1" fmla="*/ 63576 w 69926"/>
              <a:gd name="connsiteY1" fmla="*/ 61455 h 678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9926" h="67805">
                <a:moveTo>
                  <a:pt x="6350" y="6350"/>
                </a:moveTo>
                <a:lnTo>
                  <a:pt x="63576" y="61455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564816" y="8126937"/>
            <a:ext cx="69926" cy="69926"/>
          </a:xfrm>
          <a:custGeom>
            <a:avLst/>
            <a:gdLst>
              <a:gd name="connsiteX0" fmla="*/ 63576 w 69926"/>
              <a:gd name="connsiteY0" fmla="*/ 63575 h 69926"/>
              <a:gd name="connsiteX1" fmla="*/ 6350 w 69926"/>
              <a:gd name="connsiteY1" fmla="*/ 6350 h 699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9926" h="69926">
                <a:moveTo>
                  <a:pt x="63576" y="63575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477926" y="7353401"/>
            <a:ext cx="82651" cy="116560"/>
          </a:xfrm>
          <a:custGeom>
            <a:avLst/>
            <a:gdLst>
              <a:gd name="connsiteX0" fmla="*/ 0 w 82651"/>
              <a:gd name="connsiteY0" fmla="*/ 0 h 116560"/>
              <a:gd name="connsiteX1" fmla="*/ 82651 w 82651"/>
              <a:gd name="connsiteY1" fmla="*/ 0 h 116560"/>
              <a:gd name="connsiteX2" fmla="*/ 82651 w 82651"/>
              <a:gd name="connsiteY2" fmla="*/ 116560 h 116560"/>
              <a:gd name="connsiteX3" fmla="*/ 0 w 82651"/>
              <a:gd name="connsiteY3" fmla="*/ 116560 h 116560"/>
              <a:gd name="connsiteX4" fmla="*/ 0 w 82651"/>
              <a:gd name="connsiteY4" fmla="*/ 0 h 116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651" h="116560">
                <a:moveTo>
                  <a:pt x="0" y="0"/>
                </a:moveTo>
                <a:lnTo>
                  <a:pt x="82651" y="0"/>
                </a:lnTo>
                <a:lnTo>
                  <a:pt x="82651" y="116560"/>
                </a:lnTo>
                <a:lnTo>
                  <a:pt x="0" y="11656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2569643" y="6177226"/>
            <a:ext cx="15240" cy="451383"/>
          </a:xfrm>
          <a:custGeom>
            <a:avLst/>
            <a:gdLst>
              <a:gd name="connsiteX0" fmla="*/ 6350 w 15240"/>
              <a:gd name="connsiteY0" fmla="*/ 445033 h 451383"/>
              <a:gd name="connsiteX1" fmla="*/ 6350 w 15240"/>
              <a:gd name="connsiteY1" fmla="*/ 6350 h 4513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451383">
                <a:moveTo>
                  <a:pt x="6350" y="445033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69206" y="6177226"/>
            <a:ext cx="15240" cy="451383"/>
          </a:xfrm>
          <a:custGeom>
            <a:avLst/>
            <a:gdLst>
              <a:gd name="connsiteX0" fmla="*/ 6350 w 15240"/>
              <a:gd name="connsiteY0" fmla="*/ 445033 h 451383"/>
              <a:gd name="connsiteX1" fmla="*/ 6350 w 15240"/>
              <a:gd name="connsiteY1" fmla="*/ 6350 h 4513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" h="451383">
                <a:moveTo>
                  <a:pt x="6350" y="445033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2529376" y="6255636"/>
            <a:ext cx="52971" cy="15240"/>
          </a:xfrm>
          <a:custGeom>
            <a:avLst/>
            <a:gdLst>
              <a:gd name="connsiteX0" fmla="*/ 6350 w 52971"/>
              <a:gd name="connsiteY0" fmla="*/ 6350 h 15240"/>
              <a:gd name="connsiteX1" fmla="*/ 46621 w 5297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2971" h="15240">
                <a:moveTo>
                  <a:pt x="6350" y="6350"/>
                </a:moveTo>
                <a:lnTo>
                  <a:pt x="46621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69206" y="6255636"/>
            <a:ext cx="50850" cy="15240"/>
          </a:xfrm>
          <a:custGeom>
            <a:avLst/>
            <a:gdLst>
              <a:gd name="connsiteX0" fmla="*/ 6350 w 50850"/>
              <a:gd name="connsiteY0" fmla="*/ 6350 h 15240"/>
              <a:gd name="connsiteX1" fmla="*/ 44500 w 50850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0850" h="15240">
                <a:moveTo>
                  <a:pt x="6350" y="6350"/>
                </a:moveTo>
                <a:lnTo>
                  <a:pt x="4450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69201" y="6255636"/>
            <a:ext cx="1513141" cy="15240"/>
          </a:xfrm>
          <a:custGeom>
            <a:avLst/>
            <a:gdLst>
              <a:gd name="connsiteX0" fmla="*/ 1506791 w 1513141"/>
              <a:gd name="connsiteY0" fmla="*/ 6350 h 15240"/>
              <a:gd name="connsiteX1" fmla="*/ 6350 w 151314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13141" h="15240">
                <a:moveTo>
                  <a:pt x="150679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2542087" y="6228086"/>
            <a:ext cx="67805" cy="69913"/>
          </a:xfrm>
          <a:custGeom>
            <a:avLst/>
            <a:gdLst>
              <a:gd name="connsiteX0" fmla="*/ 61455 w 67805"/>
              <a:gd name="connsiteY0" fmla="*/ 6350 h 69913"/>
              <a:gd name="connsiteX1" fmla="*/ 6350 w 67805"/>
              <a:gd name="connsiteY1" fmla="*/ 63563 h 699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7805" h="69913">
                <a:moveTo>
                  <a:pt x="61455" y="6350"/>
                </a:moveTo>
                <a:lnTo>
                  <a:pt x="6350" y="6356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39536" y="6228092"/>
            <a:ext cx="69926" cy="69913"/>
          </a:xfrm>
          <a:custGeom>
            <a:avLst/>
            <a:gdLst>
              <a:gd name="connsiteX0" fmla="*/ 6350 w 69926"/>
              <a:gd name="connsiteY0" fmla="*/ 63563 h 69913"/>
              <a:gd name="connsiteX1" fmla="*/ 63576 w 69926"/>
              <a:gd name="connsiteY1" fmla="*/ 6350 h 699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9926" h="69913">
                <a:moveTo>
                  <a:pt x="6350" y="63563"/>
                </a:moveTo>
                <a:lnTo>
                  <a:pt x="63576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743129" y="7330099"/>
            <a:ext cx="163169" cy="163169"/>
          </a:xfrm>
          <a:custGeom>
            <a:avLst/>
            <a:gdLst>
              <a:gd name="connsiteX0" fmla="*/ 156819 w 163169"/>
              <a:gd name="connsiteY0" fmla="*/ 81584 h 163169"/>
              <a:gd name="connsiteX1" fmla="*/ 81584 w 163169"/>
              <a:gd name="connsiteY1" fmla="*/ 6350 h 163169"/>
              <a:gd name="connsiteX2" fmla="*/ 6350 w 163169"/>
              <a:gd name="connsiteY2" fmla="*/ 81584 h 163169"/>
              <a:gd name="connsiteX3" fmla="*/ 81584 w 163169"/>
              <a:gd name="connsiteY3" fmla="*/ 156819 h 163169"/>
              <a:gd name="connsiteX4" fmla="*/ 156819 w 163169"/>
              <a:gd name="connsiteY4" fmla="*/ 81584 h 163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169" h="163169">
                <a:moveTo>
                  <a:pt x="156819" y="81584"/>
                </a:moveTo>
                <a:cubicBezTo>
                  <a:pt x="156819" y="40322"/>
                  <a:pt x="122859" y="6350"/>
                  <a:pt x="81584" y="6350"/>
                </a:cubicBezTo>
                <a:cubicBezTo>
                  <a:pt x="40309" y="6350"/>
                  <a:pt x="6350" y="40322"/>
                  <a:pt x="6350" y="81584"/>
                </a:cubicBezTo>
                <a:cubicBezTo>
                  <a:pt x="6350" y="122846"/>
                  <a:pt x="40309" y="156819"/>
                  <a:pt x="81584" y="156819"/>
                </a:cubicBezTo>
                <a:cubicBezTo>
                  <a:pt x="122859" y="156819"/>
                  <a:pt x="156819" y="122846"/>
                  <a:pt x="156819" y="81584"/>
                </a:cubicBez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952937" y="6891419"/>
            <a:ext cx="771398" cy="449262"/>
          </a:xfrm>
          <a:custGeom>
            <a:avLst/>
            <a:gdLst>
              <a:gd name="connsiteX0" fmla="*/ 6350 w 771398"/>
              <a:gd name="connsiteY0" fmla="*/ 442912 h 449262"/>
              <a:gd name="connsiteX1" fmla="*/ 765048 w 771398"/>
              <a:gd name="connsiteY1" fmla="*/ 6350 h 4492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71398" h="449262">
                <a:moveTo>
                  <a:pt x="6350" y="442912"/>
                </a:moveTo>
                <a:lnTo>
                  <a:pt x="76504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885124" y="7308904"/>
            <a:ext cx="91109" cy="72047"/>
          </a:xfrm>
          <a:custGeom>
            <a:avLst/>
            <a:gdLst>
              <a:gd name="connsiteX0" fmla="*/ 84759 w 91109"/>
              <a:gd name="connsiteY0" fmla="*/ 44501 h 72047"/>
              <a:gd name="connsiteX1" fmla="*/ 6350 w 91109"/>
              <a:gd name="connsiteY1" fmla="*/ 65697 h 72047"/>
              <a:gd name="connsiteX2" fmla="*/ 63563 w 91109"/>
              <a:gd name="connsiteY2" fmla="*/ 6350 h 72047"/>
              <a:gd name="connsiteX3" fmla="*/ 84759 w 91109"/>
              <a:gd name="connsiteY3" fmla="*/ 44501 h 72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91109" h="72047">
                <a:moveTo>
                  <a:pt x="84759" y="44501"/>
                </a:moveTo>
                <a:lnTo>
                  <a:pt x="6350" y="65697"/>
                </a:lnTo>
                <a:lnTo>
                  <a:pt x="63563" y="6350"/>
                </a:lnTo>
                <a:lnTo>
                  <a:pt x="84759" y="445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891474" y="7315254"/>
            <a:ext cx="78409" cy="59347"/>
          </a:xfrm>
          <a:custGeom>
            <a:avLst/>
            <a:gdLst>
              <a:gd name="connsiteX0" fmla="*/ 78409 w 78409"/>
              <a:gd name="connsiteY0" fmla="*/ 38151 h 59347"/>
              <a:gd name="connsiteX1" fmla="*/ 0 w 78409"/>
              <a:gd name="connsiteY1" fmla="*/ 59347 h 59347"/>
              <a:gd name="connsiteX2" fmla="*/ 57213 w 78409"/>
              <a:gd name="connsiteY2" fmla="*/ 0 h 59347"/>
              <a:gd name="connsiteX3" fmla="*/ 78409 w 78409"/>
              <a:gd name="connsiteY3" fmla="*/ 38151 h 593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78409" h="59347">
                <a:moveTo>
                  <a:pt x="78409" y="38151"/>
                </a:moveTo>
                <a:lnTo>
                  <a:pt x="0" y="59347"/>
                </a:lnTo>
                <a:lnTo>
                  <a:pt x="57213" y="0"/>
                </a:lnTo>
                <a:lnTo>
                  <a:pt x="78409" y="3815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2711632" y="6891413"/>
            <a:ext cx="281851" cy="15240"/>
          </a:xfrm>
          <a:custGeom>
            <a:avLst/>
            <a:gdLst>
              <a:gd name="connsiteX0" fmla="*/ 6350 w 281851"/>
              <a:gd name="connsiteY0" fmla="*/ 6350 h 15240"/>
              <a:gd name="connsiteX1" fmla="*/ 275501 w 281851"/>
              <a:gd name="connsiteY1" fmla="*/ 6350 h 152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1851" h="15240">
                <a:moveTo>
                  <a:pt x="6350" y="6350"/>
                </a:moveTo>
                <a:lnTo>
                  <a:pt x="275501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433649" y="913499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471601" y="3197638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7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7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2812049" y="900875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458950" y="875647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433649" y="3185012"/>
            <a:ext cx="25348" cy="25323"/>
          </a:xfrm>
          <a:custGeom>
            <a:avLst/>
            <a:gdLst>
              <a:gd name="connsiteX0" fmla="*/ 6350 w 25348"/>
              <a:gd name="connsiteY0" fmla="*/ 6350 h 25323"/>
              <a:gd name="connsiteX1" fmla="*/ 6350 w 25348"/>
              <a:gd name="connsiteY1" fmla="*/ 18973 h 25323"/>
              <a:gd name="connsiteX2" fmla="*/ 18999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6350" y="6350"/>
                </a:moveTo>
                <a:lnTo>
                  <a:pt x="6350" y="18973"/>
                </a:lnTo>
                <a:lnTo>
                  <a:pt x="18999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799392" y="3185012"/>
            <a:ext cx="25362" cy="25323"/>
          </a:xfrm>
          <a:custGeom>
            <a:avLst/>
            <a:gdLst>
              <a:gd name="connsiteX0" fmla="*/ 6350 w 25362"/>
              <a:gd name="connsiteY0" fmla="*/ 18973 h 25323"/>
              <a:gd name="connsiteX1" fmla="*/ 19012 w 25362"/>
              <a:gd name="connsiteY1" fmla="*/ 18973 h 25323"/>
              <a:gd name="connsiteX2" fmla="*/ 19012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6350" y="18973"/>
                </a:moveTo>
                <a:lnTo>
                  <a:pt x="19012" y="18973"/>
                </a:lnTo>
                <a:lnTo>
                  <a:pt x="19012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799392" y="875644"/>
            <a:ext cx="25362" cy="25323"/>
          </a:xfrm>
          <a:custGeom>
            <a:avLst/>
            <a:gdLst>
              <a:gd name="connsiteX0" fmla="*/ 19012 w 25362"/>
              <a:gd name="connsiteY0" fmla="*/ 18973 h 25323"/>
              <a:gd name="connsiteX1" fmla="*/ 19012 w 25362"/>
              <a:gd name="connsiteY1" fmla="*/ 6350 h 25323"/>
              <a:gd name="connsiteX2" fmla="*/ 6350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19012" y="18973"/>
                </a:moveTo>
                <a:lnTo>
                  <a:pt x="19012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433649" y="875644"/>
            <a:ext cx="25348" cy="25323"/>
          </a:xfrm>
          <a:custGeom>
            <a:avLst/>
            <a:gdLst>
              <a:gd name="connsiteX0" fmla="*/ 18999 w 25348"/>
              <a:gd name="connsiteY0" fmla="*/ 6350 h 25323"/>
              <a:gd name="connsiteX1" fmla="*/ 6350 w 25348"/>
              <a:gd name="connsiteY1" fmla="*/ 6350 h 25323"/>
              <a:gd name="connsiteX2" fmla="*/ 6350 w 25348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8" h="25323">
                <a:moveTo>
                  <a:pt x="18999" y="6350"/>
                </a:moveTo>
                <a:lnTo>
                  <a:pt x="6350" y="6350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9407649" y="2036655"/>
            <a:ext cx="1032344" cy="15875"/>
          </a:xfrm>
          <a:custGeom>
            <a:avLst/>
            <a:gdLst>
              <a:gd name="connsiteX0" fmla="*/ 6350 w 1032344"/>
              <a:gd name="connsiteY0" fmla="*/ 6350 h 15875"/>
              <a:gd name="connsiteX1" fmla="*/ 1025994 w 1032344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32344" h="15875">
                <a:moveTo>
                  <a:pt x="6350" y="6350"/>
                </a:moveTo>
                <a:lnTo>
                  <a:pt x="1025994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9407649" y="2030305"/>
            <a:ext cx="15875" cy="3556418"/>
          </a:xfrm>
          <a:custGeom>
            <a:avLst/>
            <a:gdLst>
              <a:gd name="connsiteX0" fmla="*/ 6350 w 15875"/>
              <a:gd name="connsiteY0" fmla="*/ 6350 h 3556418"/>
              <a:gd name="connsiteX1" fmla="*/ 6350 w 15875"/>
              <a:gd name="connsiteY1" fmla="*/ 3550069 h 3556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875" h="3556418">
                <a:moveTo>
                  <a:pt x="6350" y="6350"/>
                </a:moveTo>
                <a:lnTo>
                  <a:pt x="6350" y="3550069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5998611" y="913822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6036564" y="3197961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6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6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377011" y="901198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6023912" y="875969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5998611" y="3185335"/>
            <a:ext cx="25349" cy="25323"/>
          </a:xfrm>
          <a:custGeom>
            <a:avLst/>
            <a:gdLst>
              <a:gd name="connsiteX0" fmla="*/ 6350 w 25349"/>
              <a:gd name="connsiteY0" fmla="*/ 6350 h 25323"/>
              <a:gd name="connsiteX1" fmla="*/ 6350 w 25349"/>
              <a:gd name="connsiteY1" fmla="*/ 18973 h 25323"/>
              <a:gd name="connsiteX2" fmla="*/ 18999 w 25349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9" h="25323">
                <a:moveTo>
                  <a:pt x="6350" y="6350"/>
                </a:moveTo>
                <a:lnTo>
                  <a:pt x="6350" y="18973"/>
                </a:lnTo>
                <a:lnTo>
                  <a:pt x="18999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8364354" y="3185335"/>
            <a:ext cx="25362" cy="25323"/>
          </a:xfrm>
          <a:custGeom>
            <a:avLst/>
            <a:gdLst>
              <a:gd name="connsiteX0" fmla="*/ 6350 w 25362"/>
              <a:gd name="connsiteY0" fmla="*/ 18973 h 25323"/>
              <a:gd name="connsiteX1" fmla="*/ 19012 w 25362"/>
              <a:gd name="connsiteY1" fmla="*/ 18973 h 25323"/>
              <a:gd name="connsiteX2" fmla="*/ 19012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6350" y="18973"/>
                </a:moveTo>
                <a:lnTo>
                  <a:pt x="19012" y="18973"/>
                </a:lnTo>
                <a:lnTo>
                  <a:pt x="19012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8364354" y="875967"/>
            <a:ext cx="25362" cy="25323"/>
          </a:xfrm>
          <a:custGeom>
            <a:avLst/>
            <a:gdLst>
              <a:gd name="connsiteX0" fmla="*/ 19012 w 25362"/>
              <a:gd name="connsiteY0" fmla="*/ 18973 h 25323"/>
              <a:gd name="connsiteX1" fmla="*/ 19012 w 25362"/>
              <a:gd name="connsiteY1" fmla="*/ 6350 h 25323"/>
              <a:gd name="connsiteX2" fmla="*/ 6350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19012" y="18973"/>
                </a:moveTo>
                <a:lnTo>
                  <a:pt x="19012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5998611" y="875967"/>
            <a:ext cx="25349" cy="25323"/>
          </a:xfrm>
          <a:custGeom>
            <a:avLst/>
            <a:gdLst>
              <a:gd name="connsiteX0" fmla="*/ 18999 w 25349"/>
              <a:gd name="connsiteY0" fmla="*/ 6350 h 25323"/>
              <a:gd name="connsiteX1" fmla="*/ 6350 w 25349"/>
              <a:gd name="connsiteY1" fmla="*/ 6350 h 25323"/>
              <a:gd name="connsiteX2" fmla="*/ 6350 w 25349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9" h="25323">
                <a:moveTo>
                  <a:pt x="18999" y="6350"/>
                </a:moveTo>
                <a:lnTo>
                  <a:pt x="6350" y="6350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8380189" y="2044890"/>
            <a:ext cx="571030" cy="15875"/>
          </a:xfrm>
          <a:custGeom>
            <a:avLst/>
            <a:gdLst>
              <a:gd name="connsiteX0" fmla="*/ 564679 w 571030"/>
              <a:gd name="connsiteY0" fmla="*/ 6350 h 15875"/>
              <a:gd name="connsiteX1" fmla="*/ 6350 w 571030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030" h="15875">
                <a:moveTo>
                  <a:pt x="56467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8938518" y="2038540"/>
            <a:ext cx="15875" cy="2231974"/>
          </a:xfrm>
          <a:custGeom>
            <a:avLst/>
            <a:gdLst>
              <a:gd name="connsiteX0" fmla="*/ 6350 w 15875"/>
              <a:gd name="connsiteY0" fmla="*/ 6350 h 2231974"/>
              <a:gd name="connsiteX1" fmla="*/ 6350 w 15875"/>
              <a:gd name="connsiteY1" fmla="*/ 2225624 h 22319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875" h="2231974">
                <a:moveTo>
                  <a:pt x="6350" y="6350"/>
                </a:moveTo>
                <a:lnTo>
                  <a:pt x="6350" y="2225624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9315551" y="4614779"/>
            <a:ext cx="2078888" cy="15875"/>
          </a:xfrm>
          <a:custGeom>
            <a:avLst/>
            <a:gdLst>
              <a:gd name="connsiteX0" fmla="*/ 2072538 w 2078888"/>
              <a:gd name="connsiteY0" fmla="*/ 6350 h 15875"/>
              <a:gd name="connsiteX1" fmla="*/ 6350 w 2078888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78888" h="15875">
                <a:moveTo>
                  <a:pt x="2072538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9918509" y="5471186"/>
            <a:ext cx="1475930" cy="15875"/>
          </a:xfrm>
          <a:custGeom>
            <a:avLst/>
            <a:gdLst>
              <a:gd name="connsiteX0" fmla="*/ 1469580 w 1475930"/>
              <a:gd name="connsiteY0" fmla="*/ 6350 h 15875"/>
              <a:gd name="connsiteX1" fmla="*/ 6350 w 1475930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75930" h="15875">
                <a:moveTo>
                  <a:pt x="146958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9509645" y="4240626"/>
            <a:ext cx="1884794" cy="15875"/>
          </a:xfrm>
          <a:custGeom>
            <a:avLst/>
            <a:gdLst>
              <a:gd name="connsiteX0" fmla="*/ 1878444 w 1884794"/>
              <a:gd name="connsiteY0" fmla="*/ 6350 h 15875"/>
              <a:gd name="connsiteX1" fmla="*/ 6350 w 1884794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84794" h="15875">
                <a:moveTo>
                  <a:pt x="187844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10451254" y="6129130"/>
            <a:ext cx="941108" cy="15875"/>
          </a:xfrm>
          <a:custGeom>
            <a:avLst/>
            <a:gdLst>
              <a:gd name="connsiteX0" fmla="*/ 934757 w 941108"/>
              <a:gd name="connsiteY0" fmla="*/ 6350 h 15875"/>
              <a:gd name="connsiteX1" fmla="*/ 6350 w 941108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41108" h="15875">
                <a:moveTo>
                  <a:pt x="934757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10426730" y="6902255"/>
            <a:ext cx="965631" cy="15875"/>
          </a:xfrm>
          <a:custGeom>
            <a:avLst/>
            <a:gdLst>
              <a:gd name="connsiteX0" fmla="*/ 959281 w 965631"/>
              <a:gd name="connsiteY0" fmla="*/ 6350 h 15875"/>
              <a:gd name="connsiteX1" fmla="*/ 6350 w 965631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65631" h="15875">
                <a:moveTo>
                  <a:pt x="95928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39353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" y="2692400"/>
            <a:ext cx="2400300" cy="2628900"/>
          </a:xfrm>
          <a:prstGeom prst="rect">
            <a:avLst/>
          </a:prstGeom>
          <a:noFill/>
        </p:spPr>
      </p:pic>
      <p:pic>
        <p:nvPicPr>
          <p:cNvPr id="1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7100" y="863600"/>
            <a:ext cx="2387600" cy="1841500"/>
          </a:xfrm>
          <a:prstGeom prst="rect">
            <a:avLst/>
          </a:prstGeom>
          <a:noFill/>
        </p:spPr>
      </p:pic>
      <p:pic>
        <p:nvPicPr>
          <p:cNvPr id="106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42600" y="800100"/>
            <a:ext cx="1968500" cy="2146300"/>
          </a:xfrm>
          <a:prstGeom prst="rect">
            <a:avLst/>
          </a:prstGeom>
          <a:noFill/>
        </p:spPr>
      </p:pic>
      <p:pic>
        <p:nvPicPr>
          <p:cNvPr id="106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74000" y="3746500"/>
            <a:ext cx="3238500" cy="402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2641600" y="27432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062" name="TextBox 1"/>
          <p:cNvSpPr txBox="1"/>
          <p:nvPr/>
        </p:nvSpPr>
        <p:spPr>
          <a:xfrm rot="16200000">
            <a:off x="431800" y="3949700"/>
            <a:ext cx="15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1063" name="TextBox 1"/>
          <p:cNvSpPr txBox="1"/>
          <p:nvPr/>
        </p:nvSpPr>
        <p:spPr>
          <a:xfrm rot="16200000">
            <a:off x="736600" y="36957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064" name="TextBox 1"/>
          <p:cNvSpPr txBox="1"/>
          <p:nvPr/>
        </p:nvSpPr>
        <p:spPr>
          <a:xfrm rot="16200000">
            <a:off x="762000" y="28448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065" name="TextBox 1"/>
          <p:cNvSpPr txBox="1"/>
          <p:nvPr/>
        </p:nvSpPr>
        <p:spPr>
          <a:xfrm rot="16200000">
            <a:off x="762000" y="5130800"/>
            <a:ext cx="762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66" name="TextBox 1"/>
          <p:cNvSpPr txBox="1"/>
          <p:nvPr/>
        </p:nvSpPr>
        <p:spPr>
          <a:xfrm rot="16200000">
            <a:off x="736600" y="47752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220</a:t>
            </a:r>
          </a:p>
        </p:txBody>
      </p:sp>
      <p:sp>
        <p:nvSpPr>
          <p:cNvPr id="1067" name="TextBox 1"/>
          <p:cNvSpPr txBox="1"/>
          <p:nvPr/>
        </p:nvSpPr>
        <p:spPr>
          <a:xfrm rot="16200000">
            <a:off x="12680527" y="8027725"/>
            <a:ext cx="3633046" cy="251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Инструкция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розничной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продаже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Билайн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68" name="TextBox 1"/>
          <p:cNvSpPr txBox="1"/>
          <p:nvPr/>
        </p:nvSpPr>
        <p:spPr>
          <a:xfrm rot="16200000">
            <a:off x="457200" y="73533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1069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070" name="TextBox 1"/>
          <p:cNvSpPr txBox="1"/>
          <p:nvPr/>
        </p:nvSpPr>
        <p:spPr>
          <a:xfrm rot="16200000">
            <a:off x="12841014" y="1588825"/>
            <a:ext cx="3273973" cy="251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Розничная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продажа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комплекта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деталей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1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83</a:t>
            </a:r>
          </a:p>
        </p:txBody>
      </p:sp>
      <p:sp>
        <p:nvSpPr>
          <p:cNvPr id="1072" name="TextBox 1"/>
          <p:cNvSpPr txBox="1"/>
          <p:nvPr/>
        </p:nvSpPr>
        <p:spPr>
          <a:xfrm>
            <a:off x="533400" y="901700"/>
            <a:ext cx="4364977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Серединные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напольные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C1.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600мм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Блок-дисплей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3" name="TextBox 1"/>
          <p:cNvSpPr txBox="1"/>
          <p:nvPr/>
        </p:nvSpPr>
        <p:spPr>
          <a:xfrm>
            <a:off x="3200400" y="5372100"/>
            <a:ext cx="1096454" cy="2000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6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СО СТОРОНЫ</a:t>
            </a:r>
          </a:p>
        </p:txBody>
      </p:sp>
      <p:sp>
        <p:nvSpPr>
          <p:cNvPr id="1074" name="TextBox 1"/>
          <p:cNvSpPr txBox="1"/>
          <p:nvPr/>
        </p:nvSpPr>
        <p:spPr>
          <a:xfrm>
            <a:off x="1054100" y="8343900"/>
            <a:ext cx="352661" cy="1906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6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1075" name="TextBox 1"/>
          <p:cNvSpPr txBox="1"/>
          <p:nvPr/>
        </p:nvSpPr>
        <p:spPr>
          <a:xfrm>
            <a:off x="1054100" y="5397500"/>
            <a:ext cx="856004" cy="89255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711200" algn="l"/>
              </a:tabLst>
            </a:pPr>
            <a:r>
              <a:rPr lang="en-US" altLang="zh-CN" sz="96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СПЕРЕДИ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711200" algn="l"/>
              </a:tabLst>
            </a:pPr>
            <a:r>
              <a:rPr lang="en-US" altLang="zh-CN" dirty="0" smtClean="0"/>
              <a:t>	</a:t>
            </a:r>
            <a:r>
              <a:rPr lang="en-US" altLang="zh-CN" sz="5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1076" name="TextBox 1"/>
          <p:cNvSpPr txBox="1"/>
          <p:nvPr/>
        </p:nvSpPr>
        <p:spPr>
          <a:xfrm>
            <a:off x="2870200" y="6781800"/>
            <a:ext cx="1016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1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 30</a:t>
            </a:r>
          </a:p>
        </p:txBody>
      </p:sp>
      <p:sp>
        <p:nvSpPr>
          <p:cNvPr id="1077" name="TextBox 1"/>
          <p:cNvSpPr txBox="1"/>
          <p:nvPr/>
        </p:nvSpPr>
        <p:spPr>
          <a:xfrm>
            <a:off x="8255000" y="8039100"/>
            <a:ext cx="136575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600мм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Блок-дисплей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8" name="TextBox 1"/>
          <p:cNvSpPr txBox="1"/>
          <p:nvPr/>
        </p:nvSpPr>
        <p:spPr>
          <a:xfrm>
            <a:off x="10502900" y="2819400"/>
            <a:ext cx="2231380" cy="2000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защиты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Invue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 err="1" smtClean="0">
                <a:latin typeface="Times New Roman" pitchFamily="18" charset="0"/>
                <a:cs typeface="Times New Roman" pitchFamily="18" charset="0"/>
              </a:rPr>
              <a:t>схожая</a:t>
            </a:r>
            <a:endParaRPr lang="en-US" altLang="zh-CN" sz="10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9" name="TextBox 1"/>
          <p:cNvSpPr txBox="1"/>
          <p:nvPr/>
        </p:nvSpPr>
        <p:spPr>
          <a:xfrm>
            <a:off x="11445875" y="4202906"/>
            <a:ext cx="2492670" cy="17389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Дыра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Билайн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Экономпанель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полуматовой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Интерьер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окрашенный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Билайн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зеленый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PU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8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391)</a:t>
            </a:r>
          </a:p>
        </p:txBody>
      </p:sp>
      <p:sp>
        <p:nvSpPr>
          <p:cNvPr id="1080" name="TextBox 1"/>
          <p:cNvSpPr txBox="1"/>
          <p:nvPr/>
        </p:nvSpPr>
        <p:spPr>
          <a:xfrm>
            <a:off x="6035675" y="2678906"/>
            <a:ext cx="3249287" cy="5078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Защиты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аппаратов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компании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SAAA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  <a:hlinkClick r:id="rId7"/>
              </a:rPr>
              <a:t>www.saaa-retail.ru</a:t>
            </a:r>
            <a:endParaRPr lang="en-US" altLang="zh-CN" sz="10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Российский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дистрибютор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-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TBC</a:t>
            </a:r>
          </a:p>
        </p:txBody>
      </p:sp>
      <p:sp>
        <p:nvSpPr>
          <p:cNvPr id="1081" name="TextBox 1"/>
          <p:cNvSpPr txBox="1"/>
          <p:nvPr/>
        </p:nvSpPr>
        <p:spPr>
          <a:xfrm>
            <a:off x="11417300" y="6845300"/>
            <a:ext cx="1506823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Ножка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88</Words>
  <Application>Microsoft Office PowerPoint</Application>
  <PresentationFormat>Custom</PresentationFormat>
  <Paragraphs>42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13</cp:revision>
  <dcterms:created xsi:type="dcterms:W3CDTF">2006-08-16T00:00:00Z</dcterms:created>
  <dcterms:modified xsi:type="dcterms:W3CDTF">2013-10-29T08:22:28Z</dcterms:modified>
</cp:coreProperties>
</file>