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4363" y="1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11629608" y="913499"/>
            <a:ext cx="19050" cy="2271610"/>
          </a:xfrm>
          <a:custGeom>
            <a:avLst/>
            <a:gdLst>
              <a:gd name="connsiteX0" fmla="*/ 6350 w 19050"/>
              <a:gd name="connsiteY0" fmla="*/ 6350 h 2271610"/>
              <a:gd name="connsiteX1" fmla="*/ 6350 w 19050"/>
              <a:gd name="connsiteY1" fmla="*/ 226526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6350"/>
                </a:moveTo>
                <a:lnTo>
                  <a:pt x="6350" y="226526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667561" y="3197638"/>
            <a:ext cx="2327846" cy="19050"/>
          </a:xfrm>
          <a:custGeom>
            <a:avLst/>
            <a:gdLst>
              <a:gd name="connsiteX0" fmla="*/ 6350 w 2327846"/>
              <a:gd name="connsiteY0" fmla="*/ 6350 h 19050"/>
              <a:gd name="connsiteX1" fmla="*/ 2321496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6350" y="6350"/>
                </a:moveTo>
                <a:lnTo>
                  <a:pt x="2321496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4008006" y="900875"/>
            <a:ext cx="19050" cy="2271610"/>
          </a:xfrm>
          <a:custGeom>
            <a:avLst/>
            <a:gdLst>
              <a:gd name="connsiteX0" fmla="*/ 6350 w 19050"/>
              <a:gd name="connsiteY0" fmla="*/ 2265260 h 2271610"/>
              <a:gd name="connsiteX1" fmla="*/ 6350 w 19050"/>
              <a:gd name="connsiteY1" fmla="*/ 635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226526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654907" y="875647"/>
            <a:ext cx="2327846" cy="19050"/>
          </a:xfrm>
          <a:custGeom>
            <a:avLst/>
            <a:gdLst>
              <a:gd name="connsiteX0" fmla="*/ 2321496 w 2327846"/>
              <a:gd name="connsiteY0" fmla="*/ 6350 h 19050"/>
              <a:gd name="connsiteX1" fmla="*/ 6350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232149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629608" y="3185012"/>
            <a:ext cx="25348" cy="25323"/>
          </a:xfrm>
          <a:custGeom>
            <a:avLst/>
            <a:gdLst>
              <a:gd name="connsiteX0" fmla="*/ 6350 w 25348"/>
              <a:gd name="connsiteY0" fmla="*/ 6350 h 25323"/>
              <a:gd name="connsiteX1" fmla="*/ 6350 w 25348"/>
              <a:gd name="connsiteY1" fmla="*/ 18973 h 25323"/>
              <a:gd name="connsiteX2" fmla="*/ 18998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6350" y="6350"/>
                </a:moveTo>
                <a:lnTo>
                  <a:pt x="6350" y="18973"/>
                </a:lnTo>
                <a:lnTo>
                  <a:pt x="18998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3995351" y="3185012"/>
            <a:ext cx="25361" cy="25323"/>
          </a:xfrm>
          <a:custGeom>
            <a:avLst/>
            <a:gdLst>
              <a:gd name="connsiteX0" fmla="*/ 6350 w 25361"/>
              <a:gd name="connsiteY0" fmla="*/ 18973 h 25323"/>
              <a:gd name="connsiteX1" fmla="*/ 19011 w 25361"/>
              <a:gd name="connsiteY1" fmla="*/ 18973 h 25323"/>
              <a:gd name="connsiteX2" fmla="*/ 19011 w 25361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1" h="25323">
                <a:moveTo>
                  <a:pt x="6350" y="18973"/>
                </a:moveTo>
                <a:lnTo>
                  <a:pt x="19011" y="18973"/>
                </a:lnTo>
                <a:lnTo>
                  <a:pt x="19011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3995351" y="875644"/>
            <a:ext cx="25361" cy="25323"/>
          </a:xfrm>
          <a:custGeom>
            <a:avLst/>
            <a:gdLst>
              <a:gd name="connsiteX0" fmla="*/ 19011 w 25361"/>
              <a:gd name="connsiteY0" fmla="*/ 18973 h 25323"/>
              <a:gd name="connsiteX1" fmla="*/ 19011 w 25361"/>
              <a:gd name="connsiteY1" fmla="*/ 6350 h 25323"/>
              <a:gd name="connsiteX2" fmla="*/ 6350 w 25361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1" h="25323">
                <a:moveTo>
                  <a:pt x="19011" y="18973"/>
                </a:moveTo>
                <a:lnTo>
                  <a:pt x="19011" y="6350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29608" y="875644"/>
            <a:ext cx="25348" cy="25323"/>
          </a:xfrm>
          <a:custGeom>
            <a:avLst/>
            <a:gdLst>
              <a:gd name="connsiteX0" fmla="*/ 18998 w 25348"/>
              <a:gd name="connsiteY0" fmla="*/ 6350 h 25323"/>
              <a:gd name="connsiteX1" fmla="*/ 6350 w 25348"/>
              <a:gd name="connsiteY1" fmla="*/ 6350 h 25323"/>
              <a:gd name="connsiteX2" fmla="*/ 6350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18998" y="6350"/>
                </a:moveTo>
                <a:lnTo>
                  <a:pt x="6350" y="6350"/>
                </a:lnTo>
                <a:lnTo>
                  <a:pt x="6350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0603607" y="2036655"/>
            <a:ext cx="1032344" cy="19050"/>
          </a:xfrm>
          <a:custGeom>
            <a:avLst/>
            <a:gdLst>
              <a:gd name="connsiteX0" fmla="*/ 6350 w 1032344"/>
              <a:gd name="connsiteY0" fmla="*/ 6350 h 19050"/>
              <a:gd name="connsiteX1" fmla="*/ 1025994 w 1032344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32344" h="19050">
                <a:moveTo>
                  <a:pt x="6350" y="6350"/>
                </a:moveTo>
                <a:lnTo>
                  <a:pt x="1025994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603607" y="2030305"/>
            <a:ext cx="19050" cy="3556418"/>
          </a:xfrm>
          <a:custGeom>
            <a:avLst/>
            <a:gdLst>
              <a:gd name="connsiteX0" fmla="*/ 6350 w 19050"/>
              <a:gd name="connsiteY0" fmla="*/ 6350 h 3556418"/>
              <a:gd name="connsiteX1" fmla="*/ 6350 w 19050"/>
              <a:gd name="connsiteY1" fmla="*/ 3550069 h 3556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3556418">
                <a:moveTo>
                  <a:pt x="6350" y="6350"/>
                </a:moveTo>
                <a:lnTo>
                  <a:pt x="6350" y="3550069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7256876" y="913499"/>
            <a:ext cx="19050" cy="2271610"/>
          </a:xfrm>
          <a:custGeom>
            <a:avLst/>
            <a:gdLst>
              <a:gd name="connsiteX0" fmla="*/ 6350 w 19050"/>
              <a:gd name="connsiteY0" fmla="*/ 6350 h 2271610"/>
              <a:gd name="connsiteX1" fmla="*/ 6350 w 19050"/>
              <a:gd name="connsiteY1" fmla="*/ 226526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6350"/>
                </a:moveTo>
                <a:lnTo>
                  <a:pt x="6350" y="226526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294829" y="3197638"/>
            <a:ext cx="2327846" cy="19050"/>
          </a:xfrm>
          <a:custGeom>
            <a:avLst/>
            <a:gdLst>
              <a:gd name="connsiteX0" fmla="*/ 6350 w 2327846"/>
              <a:gd name="connsiteY0" fmla="*/ 6350 h 19050"/>
              <a:gd name="connsiteX1" fmla="*/ 2321496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6350" y="6350"/>
                </a:moveTo>
                <a:lnTo>
                  <a:pt x="2321496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9635276" y="900875"/>
            <a:ext cx="19050" cy="2271610"/>
          </a:xfrm>
          <a:custGeom>
            <a:avLst/>
            <a:gdLst>
              <a:gd name="connsiteX0" fmla="*/ 6350 w 19050"/>
              <a:gd name="connsiteY0" fmla="*/ 2265260 h 2271610"/>
              <a:gd name="connsiteX1" fmla="*/ 6350 w 19050"/>
              <a:gd name="connsiteY1" fmla="*/ 635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226526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7282176" y="875647"/>
            <a:ext cx="2327846" cy="19050"/>
          </a:xfrm>
          <a:custGeom>
            <a:avLst/>
            <a:gdLst>
              <a:gd name="connsiteX0" fmla="*/ 2321496 w 2327846"/>
              <a:gd name="connsiteY0" fmla="*/ 6350 h 19050"/>
              <a:gd name="connsiteX1" fmla="*/ 6350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232149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7256876" y="3185012"/>
            <a:ext cx="25348" cy="25323"/>
          </a:xfrm>
          <a:custGeom>
            <a:avLst/>
            <a:gdLst>
              <a:gd name="connsiteX0" fmla="*/ 6350 w 25348"/>
              <a:gd name="connsiteY0" fmla="*/ 6350 h 25323"/>
              <a:gd name="connsiteX1" fmla="*/ 6350 w 25348"/>
              <a:gd name="connsiteY1" fmla="*/ 18973 h 25323"/>
              <a:gd name="connsiteX2" fmla="*/ 18999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6350" y="6350"/>
                </a:moveTo>
                <a:lnTo>
                  <a:pt x="6350" y="18973"/>
                </a:lnTo>
                <a:lnTo>
                  <a:pt x="18999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9622619" y="3185012"/>
            <a:ext cx="25362" cy="25323"/>
          </a:xfrm>
          <a:custGeom>
            <a:avLst/>
            <a:gdLst>
              <a:gd name="connsiteX0" fmla="*/ 6350 w 25362"/>
              <a:gd name="connsiteY0" fmla="*/ 18973 h 25323"/>
              <a:gd name="connsiteX1" fmla="*/ 19012 w 25362"/>
              <a:gd name="connsiteY1" fmla="*/ 18973 h 25323"/>
              <a:gd name="connsiteX2" fmla="*/ 19012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6350" y="18973"/>
                </a:moveTo>
                <a:lnTo>
                  <a:pt x="19012" y="18973"/>
                </a:lnTo>
                <a:lnTo>
                  <a:pt x="19012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9622619" y="875644"/>
            <a:ext cx="25362" cy="25323"/>
          </a:xfrm>
          <a:custGeom>
            <a:avLst/>
            <a:gdLst>
              <a:gd name="connsiteX0" fmla="*/ 19012 w 25362"/>
              <a:gd name="connsiteY0" fmla="*/ 18973 h 25323"/>
              <a:gd name="connsiteX1" fmla="*/ 19012 w 25362"/>
              <a:gd name="connsiteY1" fmla="*/ 6350 h 25323"/>
              <a:gd name="connsiteX2" fmla="*/ 6350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19012" y="18973"/>
                </a:moveTo>
                <a:lnTo>
                  <a:pt x="19012" y="6350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7256876" y="875644"/>
            <a:ext cx="25348" cy="25323"/>
          </a:xfrm>
          <a:custGeom>
            <a:avLst/>
            <a:gdLst>
              <a:gd name="connsiteX0" fmla="*/ 18999 w 25348"/>
              <a:gd name="connsiteY0" fmla="*/ 6350 h 25323"/>
              <a:gd name="connsiteX1" fmla="*/ 6350 w 25348"/>
              <a:gd name="connsiteY1" fmla="*/ 6350 h 25323"/>
              <a:gd name="connsiteX2" fmla="*/ 6350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18999" y="6350"/>
                </a:moveTo>
                <a:lnTo>
                  <a:pt x="6350" y="6350"/>
                </a:lnTo>
                <a:lnTo>
                  <a:pt x="6350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9638454" y="2044593"/>
            <a:ext cx="571030" cy="19050"/>
          </a:xfrm>
          <a:custGeom>
            <a:avLst/>
            <a:gdLst>
              <a:gd name="connsiteX0" fmla="*/ 564680 w 571030"/>
              <a:gd name="connsiteY0" fmla="*/ 6350 h 19050"/>
              <a:gd name="connsiteX1" fmla="*/ 6350 w 57103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030" h="19050">
                <a:moveTo>
                  <a:pt x="56468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0196784" y="2038243"/>
            <a:ext cx="19050" cy="2231974"/>
          </a:xfrm>
          <a:custGeom>
            <a:avLst/>
            <a:gdLst>
              <a:gd name="connsiteX0" fmla="*/ 6350 w 19050"/>
              <a:gd name="connsiteY0" fmla="*/ 6350 h 2231974"/>
              <a:gd name="connsiteX1" fmla="*/ 6350 w 19050"/>
              <a:gd name="connsiteY1" fmla="*/ 2225624 h 22319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31974">
                <a:moveTo>
                  <a:pt x="6350" y="6350"/>
                </a:moveTo>
                <a:lnTo>
                  <a:pt x="6350" y="2225624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0565828" y="4702625"/>
            <a:ext cx="2078888" cy="15875"/>
          </a:xfrm>
          <a:custGeom>
            <a:avLst/>
            <a:gdLst>
              <a:gd name="connsiteX0" fmla="*/ 2072537 w 2078888"/>
              <a:gd name="connsiteY0" fmla="*/ 6350 h 15875"/>
              <a:gd name="connsiteX1" fmla="*/ 6350 w 2078888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78888" h="15875">
                <a:moveTo>
                  <a:pt x="2072537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168786" y="5559032"/>
            <a:ext cx="1475930" cy="15875"/>
          </a:xfrm>
          <a:custGeom>
            <a:avLst/>
            <a:gdLst>
              <a:gd name="connsiteX0" fmla="*/ 1469580 w 1475930"/>
              <a:gd name="connsiteY0" fmla="*/ 6350 h 15875"/>
              <a:gd name="connsiteX1" fmla="*/ 6350 w 1475930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475930" h="15875">
                <a:moveTo>
                  <a:pt x="146958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0829648" y="4029885"/>
            <a:ext cx="1807946" cy="15875"/>
          </a:xfrm>
          <a:custGeom>
            <a:avLst/>
            <a:gdLst>
              <a:gd name="connsiteX0" fmla="*/ 1801596 w 1807946"/>
              <a:gd name="connsiteY0" fmla="*/ 6350 h 15875"/>
              <a:gd name="connsiteX1" fmla="*/ 6350 w 1807946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07946" h="15875">
                <a:moveTo>
                  <a:pt x="180159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1696483" y="6017534"/>
            <a:ext cx="941108" cy="15875"/>
          </a:xfrm>
          <a:custGeom>
            <a:avLst/>
            <a:gdLst>
              <a:gd name="connsiteX0" fmla="*/ 934758 w 941108"/>
              <a:gd name="connsiteY0" fmla="*/ 6350 h 15875"/>
              <a:gd name="connsiteX1" fmla="*/ 6350 w 941108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41108" h="15875">
                <a:moveTo>
                  <a:pt x="934758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1598916" y="7004849"/>
            <a:ext cx="1036866" cy="15875"/>
          </a:xfrm>
          <a:custGeom>
            <a:avLst/>
            <a:gdLst>
              <a:gd name="connsiteX0" fmla="*/ 1030516 w 1036866"/>
              <a:gd name="connsiteY0" fmla="*/ 6350 h 15875"/>
              <a:gd name="connsiteX1" fmla="*/ 6350 w 1036866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36866" h="15875">
                <a:moveTo>
                  <a:pt x="103051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" y="2641600"/>
            <a:ext cx="3860800" cy="33020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1400" y="2692400"/>
            <a:ext cx="2006600" cy="3213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" y="6718300"/>
            <a:ext cx="4381500" cy="21209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51700" y="876300"/>
            <a:ext cx="2400300" cy="18415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760200" y="800100"/>
            <a:ext cx="1968500" cy="21463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64500" y="3581400"/>
            <a:ext cx="4152900" cy="4368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762000" y="34671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026" name="TextBox 1"/>
          <p:cNvSpPr txBox="1"/>
          <p:nvPr/>
        </p:nvSpPr>
        <p:spPr>
          <a:xfrm rot="16200000">
            <a:off x="4114800" y="33655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028" name="TextBox 1"/>
          <p:cNvSpPr txBox="1"/>
          <p:nvPr/>
        </p:nvSpPr>
        <p:spPr>
          <a:xfrm rot="16200000">
            <a:off x="736600" y="43307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1029" name="TextBox 1"/>
          <p:cNvSpPr txBox="1"/>
          <p:nvPr/>
        </p:nvSpPr>
        <p:spPr>
          <a:xfrm rot="16200000">
            <a:off x="431800" y="4584700"/>
            <a:ext cx="152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1030" name="TextBox 1"/>
          <p:cNvSpPr txBox="1"/>
          <p:nvPr/>
        </p:nvSpPr>
        <p:spPr>
          <a:xfrm rot="16200000">
            <a:off x="736600" y="53975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220</a:t>
            </a:r>
          </a:p>
        </p:txBody>
      </p:sp>
      <p:sp>
        <p:nvSpPr>
          <p:cNvPr id="1031" name="TextBox 1"/>
          <p:cNvSpPr txBox="1"/>
          <p:nvPr/>
        </p:nvSpPr>
        <p:spPr>
          <a:xfrm rot="16200000">
            <a:off x="762000" y="57531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032" name="TextBox 1"/>
          <p:cNvSpPr txBox="1"/>
          <p:nvPr/>
        </p:nvSpPr>
        <p:spPr>
          <a:xfrm rot="16200000">
            <a:off x="12680527" y="8027725"/>
            <a:ext cx="3633046" cy="2513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Инструкция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розничной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продаже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Билайн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3" name="TextBox 1"/>
          <p:cNvSpPr txBox="1"/>
          <p:nvPr/>
        </p:nvSpPr>
        <p:spPr>
          <a:xfrm rot="16200000">
            <a:off x="457200" y="79756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</p:txBody>
      </p:sp>
      <p:sp>
        <p:nvSpPr>
          <p:cNvPr id="1034" name="TextBox 1"/>
          <p:cNvSpPr txBox="1"/>
          <p:nvPr/>
        </p:nvSpPr>
        <p:spPr>
          <a:xfrm rot="16200000">
            <a:off x="800100" y="7988300"/>
            <a:ext cx="508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1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1035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036" name="TextBox 1"/>
          <p:cNvSpPr txBox="1"/>
          <p:nvPr/>
        </p:nvSpPr>
        <p:spPr>
          <a:xfrm rot="16200000">
            <a:off x="12841014" y="1486233"/>
            <a:ext cx="3273973" cy="4565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Розничная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продажа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комплекта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деталей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600"/>
              </a:lnSpc>
              <a:tabLst/>
            </a:pP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7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86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533400" y="901700"/>
            <a:ext cx="4364977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Серединные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напольные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C7.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1200мм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Блок-дисплей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9" name="TextBox 1"/>
          <p:cNvSpPr txBox="1"/>
          <p:nvPr/>
        </p:nvSpPr>
        <p:spPr>
          <a:xfrm>
            <a:off x="2476500" y="6692900"/>
            <a:ext cx="152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</a:p>
        </p:txBody>
      </p:sp>
      <p:sp>
        <p:nvSpPr>
          <p:cNvPr id="1040" name="TextBox 1"/>
          <p:cNvSpPr txBox="1"/>
          <p:nvPr/>
        </p:nvSpPr>
        <p:spPr>
          <a:xfrm>
            <a:off x="854075" y="5994400"/>
            <a:ext cx="795089" cy="3444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СПЕРЕДИ</a:t>
            </a:r>
          </a:p>
          <a:p>
            <a:pPr>
              <a:lnSpc>
                <a:spcPts val="1200"/>
              </a:lnSpc>
              <a:tabLst/>
            </a:pPr>
            <a:endParaRPr lang="en-US" altLang="zh-CN" sz="965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1" name="TextBox 1"/>
          <p:cNvSpPr txBox="1"/>
          <p:nvPr/>
        </p:nvSpPr>
        <p:spPr>
          <a:xfrm>
            <a:off x="1054100" y="8966200"/>
            <a:ext cx="352661" cy="1905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6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1042" name="TextBox 1"/>
          <p:cNvSpPr txBox="1"/>
          <p:nvPr/>
        </p:nvSpPr>
        <p:spPr>
          <a:xfrm>
            <a:off x="4851400" y="5994400"/>
            <a:ext cx="1122102" cy="2000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6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ВИД СО СТОРОНЫ</a:t>
            </a:r>
          </a:p>
        </p:txBody>
      </p:sp>
      <p:sp>
        <p:nvSpPr>
          <p:cNvPr id="1043" name="TextBox 1"/>
          <p:cNvSpPr txBox="1"/>
          <p:nvPr/>
        </p:nvSpPr>
        <p:spPr>
          <a:xfrm>
            <a:off x="1079500" y="69342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044" name="TextBox 1"/>
          <p:cNvSpPr txBox="1"/>
          <p:nvPr/>
        </p:nvSpPr>
        <p:spPr>
          <a:xfrm>
            <a:off x="2476500" y="6934200"/>
            <a:ext cx="152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1100</a:t>
            </a:r>
          </a:p>
        </p:txBody>
      </p:sp>
      <p:sp>
        <p:nvSpPr>
          <p:cNvPr id="1045" name="TextBox 1"/>
          <p:cNvSpPr txBox="1"/>
          <p:nvPr/>
        </p:nvSpPr>
        <p:spPr>
          <a:xfrm>
            <a:off x="3949700" y="69342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9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046" name="TextBox 1"/>
          <p:cNvSpPr txBox="1"/>
          <p:nvPr/>
        </p:nvSpPr>
        <p:spPr>
          <a:xfrm>
            <a:off x="8255000" y="8509000"/>
            <a:ext cx="1562928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1200мм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Блок-дисплей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47" name="TextBox 1"/>
          <p:cNvSpPr txBox="1"/>
          <p:nvPr/>
        </p:nvSpPr>
        <p:spPr>
          <a:xfrm>
            <a:off x="4864100" y="7899400"/>
            <a:ext cx="2087110" cy="3924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977900" algn="l"/>
              </a:tabLst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Многослойное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подпоркой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>
                <a:tab pos="9779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демонстрации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>
                <a:tab pos="977900" algn="l"/>
              </a:tabLst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средств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коммуникаций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48" name="TextBox 1"/>
          <p:cNvSpPr txBox="1"/>
          <p:nvPr/>
        </p:nvSpPr>
        <p:spPr>
          <a:xfrm>
            <a:off x="12661900" y="5956300"/>
            <a:ext cx="1096454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Интерьер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окрашенный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5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Билайн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зеленый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БП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8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TBC)</a:t>
            </a:r>
          </a:p>
        </p:txBody>
      </p:sp>
      <p:sp>
        <p:nvSpPr>
          <p:cNvPr id="1049" name="TextBox 1"/>
          <p:cNvSpPr txBox="1"/>
          <p:nvPr/>
        </p:nvSpPr>
        <p:spPr>
          <a:xfrm>
            <a:off x="6896100" y="2768600"/>
            <a:ext cx="3375924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431800" algn="l"/>
              </a:tabLst>
            </a:pPr>
            <a:r>
              <a:rPr lang="en-US" altLang="zh-CN" dirty="0" smtClean="0"/>
              <a:t>	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Система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безопасности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аппаратов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SAAA</a:t>
            </a:r>
          </a:p>
          <a:p>
            <a:pPr>
              <a:lnSpc>
                <a:spcPts val="1200"/>
              </a:lnSpc>
              <a:tabLst>
                <a:tab pos="431800" algn="l"/>
              </a:tabLst>
            </a:pPr>
            <a:r>
              <a:rPr lang="en-US" altLang="zh-CN" dirty="0" smtClean="0"/>
              <a:t>	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www.saaa-retail.ru</a:t>
            </a:r>
          </a:p>
          <a:p>
            <a:pPr>
              <a:lnSpc>
                <a:spcPts val="1200"/>
              </a:lnSpc>
              <a:tabLst>
                <a:tab pos="431800" algn="l"/>
              </a:tabLst>
            </a:pPr>
            <a:r>
              <a:rPr lang="en-US" altLang="zh-CN" dirty="0" smtClean="0"/>
              <a:t>	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Российский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дистрибютор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-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TBC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>
                <a:tab pos="431800" algn="l"/>
              </a:tabLst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абельная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разводка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50" name="TextBox 1"/>
          <p:cNvSpPr txBox="1"/>
          <p:nvPr/>
        </p:nvSpPr>
        <p:spPr>
          <a:xfrm>
            <a:off x="11696700" y="2908300"/>
            <a:ext cx="3031279" cy="31495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Система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защиты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Invue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err="1" smtClean="0">
                <a:latin typeface="Times New Roman" pitchFamily="18" charset="0"/>
                <a:cs typeface="Times New Roman" pitchFamily="18" charset="0"/>
              </a:rPr>
              <a:t>схожая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9779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Многослойное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подпоркой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>
                <a:tab pos="9779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демонстрации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>
                <a:tab pos="9779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средств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коммуникаций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>
                <a:tab pos="9779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	</a:t>
            </a:r>
          </a:p>
          <a:p>
            <a:pPr>
              <a:lnSpc>
                <a:spcPts val="800"/>
              </a:lnSpc>
              <a:tabLst>
                <a:tab pos="977900" algn="l"/>
              </a:tabLst>
            </a:pPr>
            <a:r>
              <a:rPr lang="en-US" altLang="zh-CN" dirty="0" smtClean="0"/>
              <a:t>	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>
                <a:tab pos="9779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Контур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Билайн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800"/>
              </a:lnSpc>
              <a:tabLst>
                <a:tab pos="9779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Yellow</a:t>
            </a:r>
          </a:p>
          <a:p>
            <a:pPr>
              <a:lnSpc>
                <a:spcPts val="800"/>
              </a:lnSpc>
              <a:tabLst>
                <a:tab pos="9779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123)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>
                <a:tab pos="9779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Полуматовый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экономпанель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100"/>
              </a:lnSpc>
              <a:tabLst>
                <a:tab pos="9779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800"/>
              </a:lnSpc>
              <a:tabLst>
                <a:tab pos="977900" algn="l"/>
              </a:tabLst>
            </a:pPr>
            <a:r>
              <a:rPr lang="en-US" altLang="zh-CN" dirty="0" smtClean="0"/>
              <a:t>	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51" name="TextBox 1"/>
          <p:cNvSpPr txBox="1"/>
          <p:nvPr/>
        </p:nvSpPr>
        <p:spPr>
          <a:xfrm>
            <a:off x="12661900" y="6946900"/>
            <a:ext cx="1506823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Ножка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76</Words>
  <Application>Microsoft Office PowerPoint</Application>
  <PresentationFormat>Custom</PresentationFormat>
  <Paragraphs>69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17</cp:revision>
  <dcterms:created xsi:type="dcterms:W3CDTF">2006-08-16T00:00:00Z</dcterms:created>
  <dcterms:modified xsi:type="dcterms:W3CDTF">2013-10-29T08:24:22Z</dcterms:modified>
</cp:coreProperties>
</file>