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5119350" cy="1069181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857" autoAdjust="0"/>
  </p:normalViewPr>
  <p:slideViewPr>
    <p:cSldViewPr>
      <p:cViewPr>
        <p:scale>
          <a:sx n="100" d="100"/>
          <a:sy n="100" d="100"/>
        </p:scale>
        <p:origin x="3246" y="23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29/10/13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29/10/13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29/10/13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29/10/13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29/10/13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29/10/13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29/10/13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29/10/13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29/10/13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29/10/13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29/10/13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29/10/13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5119985" cy="10692003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487400" cy="98552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 rot="16200000">
            <a:off x="4152900" y="2578100"/>
            <a:ext cx="203200" cy="50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"/>
              </a:lnSpc>
              <a:tabLst/>
            </a:pPr>
            <a:r>
              <a:rPr lang="en-US" altLang="zh-CN" sz="37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SITE</a:t>
            </a:r>
            <a:r>
              <a:rPr lang="en-US" altLang="zh-CN" sz="37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7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DIM</a:t>
            </a:r>
          </a:p>
        </p:txBody>
      </p:sp>
      <p:sp>
        <p:nvSpPr>
          <p:cNvPr id="5" name="TextBox 1"/>
          <p:cNvSpPr txBox="1"/>
          <p:nvPr/>
        </p:nvSpPr>
        <p:spPr>
          <a:xfrm rot="16200000">
            <a:off x="393700" y="2578100"/>
            <a:ext cx="203200" cy="50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"/>
              </a:lnSpc>
              <a:tabLst/>
            </a:pPr>
            <a:r>
              <a:rPr lang="en-US" altLang="zh-CN" sz="37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SITE</a:t>
            </a:r>
            <a:r>
              <a:rPr lang="en-US" altLang="zh-CN" sz="37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7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DIM</a:t>
            </a:r>
          </a:p>
        </p:txBody>
      </p:sp>
      <p:sp>
        <p:nvSpPr>
          <p:cNvPr id="9" name="TextBox 1"/>
          <p:cNvSpPr txBox="1"/>
          <p:nvPr/>
        </p:nvSpPr>
        <p:spPr>
          <a:xfrm rot="16200000">
            <a:off x="711200" y="3581400"/>
            <a:ext cx="76200" cy="50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"/>
              </a:lnSpc>
              <a:tabLst/>
            </a:pPr>
            <a:r>
              <a:rPr lang="en-US" altLang="zh-CN" sz="37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640</a:t>
            </a:r>
          </a:p>
        </p:txBody>
      </p:sp>
      <p:sp>
        <p:nvSpPr>
          <p:cNvPr id="11" name="TextBox 1"/>
          <p:cNvSpPr txBox="1"/>
          <p:nvPr/>
        </p:nvSpPr>
        <p:spPr>
          <a:xfrm rot="16200000">
            <a:off x="4470400" y="3581400"/>
            <a:ext cx="76200" cy="50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"/>
              </a:lnSpc>
              <a:tabLst/>
            </a:pPr>
            <a:r>
              <a:rPr lang="en-US" altLang="zh-CN" sz="37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640</a:t>
            </a:r>
          </a:p>
        </p:txBody>
      </p:sp>
      <p:sp>
        <p:nvSpPr>
          <p:cNvPr id="14" name="TextBox 1"/>
          <p:cNvSpPr txBox="1"/>
          <p:nvPr/>
        </p:nvSpPr>
        <p:spPr>
          <a:xfrm rot="16200000">
            <a:off x="444500" y="5181600"/>
            <a:ext cx="101600" cy="50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"/>
              </a:lnSpc>
              <a:tabLst/>
            </a:pPr>
            <a:r>
              <a:rPr lang="en-US" altLang="zh-CN" sz="37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2800</a:t>
            </a:r>
          </a:p>
        </p:txBody>
      </p:sp>
      <p:sp>
        <p:nvSpPr>
          <p:cNvPr id="16" name="TextBox 1"/>
          <p:cNvSpPr txBox="1"/>
          <p:nvPr/>
        </p:nvSpPr>
        <p:spPr>
          <a:xfrm rot="16200000">
            <a:off x="4203700" y="5181600"/>
            <a:ext cx="101600" cy="50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"/>
              </a:lnSpc>
              <a:tabLst/>
            </a:pPr>
            <a:r>
              <a:rPr lang="en-US" altLang="zh-CN" sz="37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2800</a:t>
            </a:r>
          </a:p>
        </p:txBody>
      </p:sp>
      <p:sp>
        <p:nvSpPr>
          <p:cNvPr id="18" name="TextBox 1"/>
          <p:cNvSpPr txBox="1"/>
          <p:nvPr/>
        </p:nvSpPr>
        <p:spPr>
          <a:xfrm rot="16200000">
            <a:off x="698500" y="5245100"/>
            <a:ext cx="101600" cy="50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"/>
              </a:lnSpc>
              <a:tabLst/>
            </a:pPr>
            <a:r>
              <a:rPr lang="en-US" altLang="zh-CN" sz="37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1600</a:t>
            </a:r>
          </a:p>
        </p:txBody>
      </p:sp>
      <p:sp>
        <p:nvSpPr>
          <p:cNvPr id="20" name="TextBox 1"/>
          <p:cNvSpPr txBox="1"/>
          <p:nvPr/>
        </p:nvSpPr>
        <p:spPr>
          <a:xfrm rot="16200000">
            <a:off x="4457700" y="5245100"/>
            <a:ext cx="101600" cy="50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"/>
              </a:lnSpc>
              <a:tabLst/>
            </a:pPr>
            <a:r>
              <a:rPr lang="en-US" altLang="zh-CN" sz="37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1600</a:t>
            </a:r>
          </a:p>
        </p:txBody>
      </p:sp>
      <p:sp>
        <p:nvSpPr>
          <p:cNvPr id="25" name="TextBox 1"/>
          <p:cNvSpPr txBox="1"/>
          <p:nvPr/>
        </p:nvSpPr>
        <p:spPr>
          <a:xfrm rot="16200000">
            <a:off x="711200" y="6794500"/>
            <a:ext cx="76200" cy="50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"/>
              </a:lnSpc>
              <a:tabLst/>
            </a:pPr>
            <a:r>
              <a:rPr lang="en-US" altLang="zh-CN" sz="37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500</a:t>
            </a:r>
          </a:p>
        </p:txBody>
      </p:sp>
      <p:sp>
        <p:nvSpPr>
          <p:cNvPr id="27" name="TextBox 1"/>
          <p:cNvSpPr txBox="1"/>
          <p:nvPr/>
        </p:nvSpPr>
        <p:spPr>
          <a:xfrm rot="16200000">
            <a:off x="4470400" y="6807200"/>
            <a:ext cx="76200" cy="50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"/>
              </a:lnSpc>
              <a:tabLst/>
            </a:pPr>
            <a:r>
              <a:rPr lang="en-US" altLang="zh-CN" sz="37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500</a:t>
            </a:r>
          </a:p>
        </p:txBody>
      </p:sp>
      <p:sp>
        <p:nvSpPr>
          <p:cNvPr id="28" name="TextBox 1"/>
          <p:cNvSpPr txBox="1"/>
          <p:nvPr/>
        </p:nvSpPr>
        <p:spPr>
          <a:xfrm rot="16200000">
            <a:off x="13639800" y="8051800"/>
            <a:ext cx="17145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Beeline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Retail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Guidelines</a:t>
            </a:r>
          </a:p>
        </p:txBody>
      </p:sp>
      <p:sp>
        <p:nvSpPr>
          <p:cNvPr id="30" name="TextBox 1"/>
          <p:cNvSpPr txBox="1"/>
          <p:nvPr/>
        </p:nvSpPr>
        <p:spPr>
          <a:xfrm rot="16200000">
            <a:off x="723900" y="7226300"/>
            <a:ext cx="50800" cy="50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"/>
              </a:lnSpc>
              <a:tabLst/>
            </a:pPr>
            <a:r>
              <a:rPr lang="en-US" altLang="zh-CN" sz="37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60</a:t>
            </a:r>
          </a:p>
        </p:txBody>
      </p:sp>
      <p:sp>
        <p:nvSpPr>
          <p:cNvPr id="1024" name="TextBox 1"/>
          <p:cNvSpPr txBox="1"/>
          <p:nvPr/>
        </p:nvSpPr>
        <p:spPr>
          <a:xfrm rot="16200000">
            <a:off x="4483100" y="7226300"/>
            <a:ext cx="50800" cy="50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"/>
              </a:lnSpc>
              <a:tabLst/>
            </a:pPr>
            <a:r>
              <a:rPr lang="en-US" altLang="zh-CN" sz="37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60</a:t>
            </a:r>
          </a:p>
        </p:txBody>
      </p:sp>
      <p:sp>
        <p:nvSpPr>
          <p:cNvPr id="1026" name="TextBox 1"/>
          <p:cNvSpPr txBox="1"/>
          <p:nvPr/>
        </p:nvSpPr>
        <p:spPr>
          <a:xfrm rot="16200000">
            <a:off x="14198600" y="6184900"/>
            <a:ext cx="5969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05.06.13</a:t>
            </a:r>
          </a:p>
        </p:txBody>
      </p:sp>
      <p:sp>
        <p:nvSpPr>
          <p:cNvPr id="1028" name="TextBox 1"/>
          <p:cNvSpPr txBox="1"/>
          <p:nvPr/>
        </p:nvSpPr>
        <p:spPr>
          <a:xfrm rot="16200000">
            <a:off x="13716000" y="1612900"/>
            <a:ext cx="15240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/07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Retail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kit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of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parts</a:t>
            </a:r>
          </a:p>
        </p:txBody>
      </p:sp>
      <p:sp>
        <p:nvSpPr>
          <p:cNvPr id="1029" name="TextBox 1"/>
          <p:cNvSpPr txBox="1"/>
          <p:nvPr/>
        </p:nvSpPr>
        <p:spPr>
          <a:xfrm>
            <a:off x="14414500" y="9969500"/>
            <a:ext cx="1905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61</a:t>
            </a:r>
          </a:p>
        </p:txBody>
      </p:sp>
      <p:sp>
        <p:nvSpPr>
          <p:cNvPr id="1030" name="TextBox 1"/>
          <p:cNvSpPr txBox="1"/>
          <p:nvPr/>
        </p:nvSpPr>
        <p:spPr>
          <a:xfrm>
            <a:off x="533400" y="901700"/>
            <a:ext cx="3510320" cy="7258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Блоки</a:t>
            </a: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2400" dirty="0" err="1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периметра</a:t>
            </a:r>
            <a:endParaRPr lang="en-US" altLang="zh-CN" sz="2400" dirty="0" smtClean="0">
              <a:solidFill>
                <a:srgbClr val="231F20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B2.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231F20"/>
                </a:solidFill>
                <a:latin typeface="Segoe UI" pitchFamily="18" charset="0"/>
                <a:cs typeface="Segoe UI" pitchFamily="18" charset="0"/>
              </a:rPr>
              <a:t>1000мм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Блок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витрины</a:t>
            </a:r>
            <a:endParaRPr lang="en-US" altLang="zh-CN" sz="2400" dirty="0" smtClean="0">
              <a:solidFill>
                <a:srgbClr val="231F20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1031" name="TextBox 1"/>
          <p:cNvSpPr txBox="1"/>
          <p:nvPr/>
        </p:nvSpPr>
        <p:spPr>
          <a:xfrm>
            <a:off x="5029200" y="2755900"/>
            <a:ext cx="76200" cy="50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"/>
              </a:lnSpc>
              <a:tabLst/>
            </a:pPr>
            <a:r>
              <a:rPr lang="en-US" altLang="zh-CN" sz="37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400</a:t>
            </a:r>
          </a:p>
        </p:txBody>
      </p:sp>
      <p:sp>
        <p:nvSpPr>
          <p:cNvPr id="1032" name="TextBox 1"/>
          <p:cNvSpPr txBox="1"/>
          <p:nvPr/>
        </p:nvSpPr>
        <p:spPr>
          <a:xfrm>
            <a:off x="5029200" y="6908800"/>
            <a:ext cx="76200" cy="50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"/>
              </a:lnSpc>
              <a:tabLst/>
            </a:pPr>
            <a:r>
              <a:rPr lang="en-US" altLang="zh-CN" sz="37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400</a:t>
            </a:r>
          </a:p>
        </p:txBody>
      </p:sp>
      <p:sp>
        <p:nvSpPr>
          <p:cNvPr id="1033" name="TextBox 1"/>
          <p:cNvSpPr txBox="1"/>
          <p:nvPr/>
        </p:nvSpPr>
        <p:spPr>
          <a:xfrm>
            <a:off x="5092700" y="4432300"/>
            <a:ext cx="101600" cy="38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"/>
              </a:lnSpc>
              <a:tabLst/>
            </a:pPr>
            <a:r>
              <a:rPr lang="en-US" altLang="zh-CN" sz="24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200MM</a:t>
            </a:r>
          </a:p>
        </p:txBody>
      </p:sp>
      <p:sp>
        <p:nvSpPr>
          <p:cNvPr id="1034" name="TextBox 1"/>
          <p:cNvSpPr txBox="1"/>
          <p:nvPr/>
        </p:nvSpPr>
        <p:spPr>
          <a:xfrm>
            <a:off x="5092700" y="4622800"/>
            <a:ext cx="101600" cy="38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"/>
              </a:lnSpc>
              <a:tabLst/>
            </a:pPr>
            <a:r>
              <a:rPr lang="en-US" altLang="zh-CN" sz="24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230MM</a:t>
            </a:r>
          </a:p>
        </p:txBody>
      </p:sp>
      <p:sp>
        <p:nvSpPr>
          <p:cNvPr id="1035" name="TextBox 1"/>
          <p:cNvSpPr txBox="1"/>
          <p:nvPr/>
        </p:nvSpPr>
        <p:spPr>
          <a:xfrm>
            <a:off x="5016500" y="4888706"/>
            <a:ext cx="50800" cy="12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"/>
              </a:lnSpc>
              <a:tabLst/>
            </a:pPr>
            <a:r>
              <a:rPr lang="en-US" altLang="zh-CN" sz="119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100MM</a:t>
            </a:r>
          </a:p>
        </p:txBody>
      </p:sp>
      <p:sp>
        <p:nvSpPr>
          <p:cNvPr id="1036" name="TextBox 1"/>
          <p:cNvSpPr txBox="1"/>
          <p:nvPr/>
        </p:nvSpPr>
        <p:spPr>
          <a:xfrm>
            <a:off x="5092700" y="5041106"/>
            <a:ext cx="50800" cy="12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"/>
              </a:lnSpc>
              <a:tabLst/>
            </a:pPr>
            <a:r>
              <a:rPr lang="en-US" altLang="zh-CN" sz="119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150MM</a:t>
            </a:r>
          </a:p>
        </p:txBody>
      </p:sp>
      <p:sp>
        <p:nvSpPr>
          <p:cNvPr id="1037" name="TextBox 1"/>
          <p:cNvSpPr txBox="1"/>
          <p:nvPr/>
        </p:nvSpPr>
        <p:spPr>
          <a:xfrm>
            <a:off x="5168900" y="5193506"/>
            <a:ext cx="50800" cy="12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"/>
              </a:lnSpc>
              <a:tabLst/>
            </a:pPr>
            <a:r>
              <a:rPr lang="en-US" altLang="zh-CN" sz="119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200MM</a:t>
            </a:r>
          </a:p>
        </p:txBody>
      </p:sp>
      <p:sp>
        <p:nvSpPr>
          <p:cNvPr id="1038" name="TextBox 1"/>
          <p:cNvSpPr txBox="1"/>
          <p:nvPr/>
        </p:nvSpPr>
        <p:spPr>
          <a:xfrm>
            <a:off x="4813300" y="3618706"/>
            <a:ext cx="76200" cy="50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"/>
              </a:lnSpc>
              <a:tabLst/>
            </a:pPr>
            <a:r>
              <a:rPr lang="en-US" altLang="zh-CN" sz="37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100</a:t>
            </a:r>
          </a:p>
        </p:txBody>
      </p:sp>
      <p:sp>
        <p:nvSpPr>
          <p:cNvPr id="1039" name="TextBox 1"/>
          <p:cNvSpPr txBox="1"/>
          <p:nvPr/>
        </p:nvSpPr>
        <p:spPr>
          <a:xfrm>
            <a:off x="5105400" y="3618706"/>
            <a:ext cx="76200" cy="50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"/>
              </a:lnSpc>
              <a:tabLst/>
            </a:pPr>
            <a:r>
              <a:rPr lang="en-US" altLang="zh-CN" sz="37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300</a:t>
            </a:r>
          </a:p>
        </p:txBody>
      </p:sp>
      <p:sp>
        <p:nvSpPr>
          <p:cNvPr id="1040" name="TextBox 1"/>
          <p:cNvSpPr txBox="1"/>
          <p:nvPr/>
        </p:nvSpPr>
        <p:spPr>
          <a:xfrm>
            <a:off x="5397500" y="3708400"/>
            <a:ext cx="50800" cy="50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"/>
              </a:lnSpc>
              <a:tabLst/>
            </a:pPr>
            <a:r>
              <a:rPr lang="en-US" altLang="zh-CN" sz="37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60</a:t>
            </a:r>
          </a:p>
        </p:txBody>
      </p:sp>
      <p:sp>
        <p:nvSpPr>
          <p:cNvPr id="1041" name="TextBox 1"/>
          <p:cNvSpPr txBox="1"/>
          <p:nvPr/>
        </p:nvSpPr>
        <p:spPr>
          <a:xfrm>
            <a:off x="685800" y="7531100"/>
            <a:ext cx="1514838" cy="2128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/>
            </a:pP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Вид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спереди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-</a:t>
            </a:r>
            <a:r>
              <a:rPr lang="en-US" altLang="zh-CN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1000мм</a:t>
            </a:r>
          </a:p>
        </p:txBody>
      </p:sp>
      <p:sp>
        <p:nvSpPr>
          <p:cNvPr id="1042" name="TextBox 1"/>
          <p:cNvSpPr txBox="1"/>
          <p:nvPr/>
        </p:nvSpPr>
        <p:spPr>
          <a:xfrm>
            <a:off x="4749800" y="9867900"/>
            <a:ext cx="623569" cy="2128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/>
            </a:pP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Деталь</a:t>
            </a:r>
            <a:r>
              <a:rPr lang="en-US" altLang="zh-CN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A</a:t>
            </a:r>
          </a:p>
        </p:txBody>
      </p:sp>
      <p:sp>
        <p:nvSpPr>
          <p:cNvPr id="1043" name="TextBox 1"/>
          <p:cNvSpPr txBox="1"/>
          <p:nvPr/>
        </p:nvSpPr>
        <p:spPr>
          <a:xfrm>
            <a:off x="4762500" y="7531100"/>
            <a:ext cx="2167260" cy="2128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/>
            </a:pP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Секция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(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вид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насквозь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)</a:t>
            </a:r>
            <a:r>
              <a:rPr lang="en-US" altLang="zh-CN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–</a:t>
            </a:r>
            <a:r>
              <a:rPr lang="en-US" altLang="zh-CN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400мм</a:t>
            </a:r>
          </a:p>
        </p:txBody>
      </p:sp>
      <p:sp>
        <p:nvSpPr>
          <p:cNvPr id="1044" name="TextBox 1"/>
          <p:cNvSpPr txBox="1"/>
          <p:nvPr/>
        </p:nvSpPr>
        <p:spPr>
          <a:xfrm>
            <a:off x="10553700" y="9728200"/>
            <a:ext cx="1771319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/>
            </a:pP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Блок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периметра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-</a:t>
            </a:r>
            <a:r>
              <a:rPr lang="en-US" altLang="zh-CN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b="1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1000мм</a:t>
            </a:r>
          </a:p>
          <a:p>
            <a:pPr>
              <a:lnSpc>
                <a:spcPts val="1200"/>
              </a:lnSpc>
              <a:tabLst/>
            </a:pPr>
            <a:r>
              <a:rPr lang="en-US" altLang="zh-CN" sz="1100" b="1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Витрина</a:t>
            </a:r>
            <a:endParaRPr lang="en-US" altLang="zh-CN" sz="1100" b="1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1045" name="TextBox 1"/>
          <p:cNvSpPr txBox="1"/>
          <p:nvPr/>
        </p:nvSpPr>
        <p:spPr>
          <a:xfrm>
            <a:off x="8456845" y="7022306"/>
            <a:ext cx="1617430" cy="40607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Панели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отдачи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светового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короба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</a:p>
          <a:p>
            <a:pPr>
              <a:lnSpc>
                <a:spcPts val="15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бокам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,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наверху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и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внизу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</a:p>
        </p:txBody>
      </p:sp>
      <p:sp>
        <p:nvSpPr>
          <p:cNvPr id="1046" name="TextBox 1"/>
          <p:cNvSpPr txBox="1"/>
          <p:nvPr/>
        </p:nvSpPr>
        <p:spPr>
          <a:xfrm>
            <a:off x="8794750" y="4431506"/>
            <a:ext cx="1431925" cy="39241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Подпорная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стенка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над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блоками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должна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быть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выкрашена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в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белый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цвет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</a:p>
        </p:txBody>
      </p:sp>
      <p:sp>
        <p:nvSpPr>
          <p:cNvPr id="1047" name="TextBox 1"/>
          <p:cNvSpPr txBox="1"/>
          <p:nvPr/>
        </p:nvSpPr>
        <p:spPr>
          <a:xfrm>
            <a:off x="8724900" y="4711700"/>
            <a:ext cx="65" cy="16158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1048" name="TextBox 1"/>
          <p:cNvSpPr txBox="1"/>
          <p:nvPr/>
        </p:nvSpPr>
        <p:spPr>
          <a:xfrm>
            <a:off x="8314521" y="5651500"/>
            <a:ext cx="2216954" cy="95667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Стенка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с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перекладинами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которой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</a:p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держатся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стеклянные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полки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витрины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</a:p>
          <a:p>
            <a:pPr>
              <a:lnSpc>
                <a:spcPts val="900"/>
              </a:lnSpc>
              <a:tabLst/>
            </a:pP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и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зубцы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 и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т.д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.....</a:t>
            </a:r>
          </a:p>
          <a:p>
            <a:pPr>
              <a:lnSpc>
                <a:spcPts val="1000"/>
              </a:lnSpc>
            </a:pPr>
            <a:endParaRPr lang="en-US" altLang="zh-CN" sz="800" dirty="0" smtClean="0"/>
          </a:p>
          <a:p>
            <a:pPr>
              <a:lnSpc>
                <a:spcPts val="1000"/>
              </a:lnSpc>
            </a:pPr>
            <a:endParaRPr lang="en-US" altLang="zh-CN" sz="800" dirty="0" smtClean="0"/>
          </a:p>
          <a:p>
            <a:pPr>
              <a:lnSpc>
                <a:spcPts val="12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Опционные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6мм-ые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запираемые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раздвижные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</a:p>
          <a:p>
            <a:pPr>
              <a:lnSpc>
                <a:spcPts val="12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двери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из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высокопрочного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стекла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1049" name="TextBox 1"/>
          <p:cNvSpPr txBox="1"/>
          <p:nvPr/>
        </p:nvSpPr>
        <p:spPr>
          <a:xfrm>
            <a:off x="7864475" y="7780506"/>
            <a:ext cx="2213748" cy="918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Запираемые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ключ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блоки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ящиков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хранения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</a:p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внизу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с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побеленным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фасадом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1000"/>
              </a:lnSpc>
            </a:pPr>
            <a:endParaRPr lang="en-US" altLang="zh-CN" sz="800" dirty="0" smtClean="0"/>
          </a:p>
          <a:p>
            <a:pPr>
              <a:lnSpc>
                <a:spcPts val="1000"/>
              </a:lnSpc>
            </a:pPr>
            <a:endParaRPr lang="en-US" altLang="zh-CN" sz="800" dirty="0" smtClean="0"/>
          </a:p>
          <a:p>
            <a:pPr>
              <a:lnSpc>
                <a:spcPts val="1000"/>
              </a:lnSpc>
            </a:pPr>
            <a:endParaRPr lang="en-US" altLang="zh-CN" sz="800" dirty="0" smtClean="0"/>
          </a:p>
          <a:p>
            <a:pPr>
              <a:lnSpc>
                <a:spcPts val="1000"/>
              </a:lnSpc>
            </a:pPr>
            <a:endParaRPr lang="en-US" altLang="zh-CN" sz="800" dirty="0" smtClean="0"/>
          </a:p>
          <a:p>
            <a:pPr>
              <a:lnSpc>
                <a:spcPts val="10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Встроенный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плинтус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из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нержавеющей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стали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1051" name="TextBox 1"/>
          <p:cNvSpPr txBox="1"/>
          <p:nvPr/>
        </p:nvSpPr>
        <p:spPr>
          <a:xfrm>
            <a:off x="1841500" y="3695700"/>
            <a:ext cx="107402" cy="9746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"/>
              </a:lnSpc>
              <a:tabLst/>
            </a:pPr>
            <a:r>
              <a:rPr lang="en-US" altLang="zh-CN" sz="37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1000</a:t>
            </a:r>
            <a:r>
              <a:rPr lang="en-US" altLang="zh-CN" sz="372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zh-CN" sz="372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62" name="TextBox 1"/>
          <p:cNvSpPr txBox="1"/>
          <p:nvPr/>
        </p:nvSpPr>
        <p:spPr>
          <a:xfrm>
            <a:off x="5473700" y="9525000"/>
            <a:ext cx="50800" cy="38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"/>
              </a:lnSpc>
              <a:tabLst/>
            </a:pPr>
            <a:r>
              <a:rPr lang="en-US" altLang="zh-CN" sz="287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400</a:t>
            </a:r>
          </a:p>
        </p:txBody>
      </p:sp>
      <p:sp>
        <p:nvSpPr>
          <p:cNvPr id="1063" name="TextBox 1"/>
          <p:cNvSpPr txBox="1"/>
          <p:nvPr/>
        </p:nvSpPr>
        <p:spPr>
          <a:xfrm>
            <a:off x="4914900" y="8547100"/>
            <a:ext cx="50800" cy="38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"/>
              </a:lnSpc>
              <a:tabLst/>
            </a:pPr>
            <a:r>
              <a:rPr lang="en-US" altLang="zh-CN" sz="287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100</a:t>
            </a:r>
          </a:p>
        </p:txBody>
      </p:sp>
      <p:sp>
        <p:nvSpPr>
          <p:cNvPr id="1064" name="TextBox 1"/>
          <p:cNvSpPr txBox="1"/>
          <p:nvPr/>
        </p:nvSpPr>
        <p:spPr>
          <a:xfrm>
            <a:off x="6121400" y="8724900"/>
            <a:ext cx="38100" cy="38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"/>
              </a:lnSpc>
              <a:tabLst/>
            </a:pPr>
            <a:r>
              <a:rPr lang="en-US" altLang="zh-CN" sz="287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60</a:t>
            </a:r>
          </a:p>
        </p:txBody>
      </p:sp>
      <p:sp>
        <p:nvSpPr>
          <p:cNvPr id="1065" name="TextBox 1"/>
          <p:cNvSpPr txBox="1"/>
          <p:nvPr/>
        </p:nvSpPr>
        <p:spPr>
          <a:xfrm>
            <a:off x="5549900" y="8724900"/>
            <a:ext cx="50800" cy="38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"/>
              </a:lnSpc>
              <a:tabLst/>
            </a:pPr>
            <a:r>
              <a:rPr lang="en-US" altLang="zh-CN" sz="287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240</a:t>
            </a:r>
          </a:p>
        </p:txBody>
      </p:sp>
      <p:sp>
        <p:nvSpPr>
          <p:cNvPr id="1066" name="TextBox 1"/>
          <p:cNvSpPr txBox="1"/>
          <p:nvPr/>
        </p:nvSpPr>
        <p:spPr>
          <a:xfrm>
            <a:off x="5664200" y="8547100"/>
            <a:ext cx="50800" cy="38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"/>
              </a:lnSpc>
              <a:tabLst/>
            </a:pPr>
            <a:r>
              <a:rPr lang="en-US" altLang="zh-CN" sz="287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300</a:t>
            </a:r>
          </a:p>
        </p:txBody>
      </p:sp>
      <p:sp>
        <p:nvSpPr>
          <p:cNvPr id="1068" name="TextBox 1"/>
          <p:cNvSpPr txBox="1"/>
          <p:nvPr/>
        </p:nvSpPr>
        <p:spPr>
          <a:xfrm>
            <a:off x="5654675" y="4431506"/>
            <a:ext cx="1296315" cy="276999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Варианты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размера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</a:p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полок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и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зубцов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</a:p>
        </p:txBody>
      </p:sp>
      <p:sp>
        <p:nvSpPr>
          <p:cNvPr id="1069" name="TextBox 1"/>
          <p:cNvSpPr txBox="1"/>
          <p:nvPr/>
        </p:nvSpPr>
        <p:spPr>
          <a:xfrm>
            <a:off x="2987675" y="4318001"/>
            <a:ext cx="990600" cy="39241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Световой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короб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,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спрятанный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</a:p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за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стеной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периметра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</a:p>
        </p:txBody>
      </p:sp>
      <p:sp>
        <p:nvSpPr>
          <p:cNvPr id="1070" name="TextBox 1"/>
          <p:cNvSpPr txBox="1"/>
          <p:nvPr/>
        </p:nvSpPr>
        <p:spPr>
          <a:xfrm>
            <a:off x="2987674" y="4050506"/>
            <a:ext cx="847725" cy="161583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1071" name="TextBox 1"/>
          <p:cNvSpPr txBox="1"/>
          <p:nvPr/>
        </p:nvSpPr>
        <p:spPr>
          <a:xfrm>
            <a:off x="8245475" y="3124200"/>
            <a:ext cx="1912383" cy="50783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ru-RU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Стены выше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подпорной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стенки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ru-RU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/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Линия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900"/>
              </a:lnSpc>
              <a:tabLst/>
            </a:pP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</a:t>
            </a:r>
            <a:r>
              <a:rPr lang="ru-RU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одвесн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ого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ru-RU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потолка 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должна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быть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900"/>
              </a:lnSpc>
              <a:tabLst/>
            </a:pPr>
            <a:r>
              <a:rPr lang="ru-RU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окрашен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ы</a:t>
            </a:r>
            <a:r>
              <a:rPr lang="ru-RU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в черный цвет</a:t>
            </a:r>
          </a:p>
          <a:p>
            <a:pPr>
              <a:lnSpc>
                <a:spcPts val="900"/>
              </a:lnSpc>
              <a:tabLst/>
            </a:pPr>
            <a:r>
              <a:rPr lang="ru-RU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 зависимости от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помещения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.</a:t>
            </a:r>
          </a:p>
        </p:txBody>
      </p:sp>
      <p:sp>
        <p:nvSpPr>
          <p:cNvPr id="1072" name="TextBox 1"/>
          <p:cNvSpPr txBox="1"/>
          <p:nvPr/>
        </p:nvSpPr>
        <p:spPr>
          <a:xfrm>
            <a:off x="5588000" y="6858000"/>
            <a:ext cx="727763" cy="16158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Ящик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хранения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  <p:sp>
        <p:nvSpPr>
          <p:cNvPr id="1073" name="TextBox 1"/>
          <p:cNvSpPr txBox="1"/>
          <p:nvPr/>
        </p:nvSpPr>
        <p:spPr>
          <a:xfrm>
            <a:off x="5575300" y="5410200"/>
            <a:ext cx="1157368" cy="159787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Подача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питания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9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для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светового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короба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и </a:t>
            </a:r>
          </a:p>
          <a:p>
            <a:pPr>
              <a:lnSpc>
                <a:spcPts val="900"/>
              </a:lnSpc>
              <a:tabLst/>
            </a:pPr>
            <a:r>
              <a:rPr lang="ru-RU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С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ветодиодов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</a:p>
          <a:p>
            <a:pPr>
              <a:lnSpc>
                <a:spcPts val="900"/>
              </a:lnSpc>
              <a:tabLst/>
            </a:pPr>
            <a:r>
              <a:rPr lang="ru-RU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олосы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 </a:t>
            </a: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полок</a:t>
            </a: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  <a:p>
            <a:pPr>
              <a:lnSpc>
                <a:spcPts val="1000"/>
              </a:lnSpc>
            </a:pPr>
            <a:endParaRPr lang="en-US" altLang="zh-CN" sz="800" dirty="0" smtClean="0"/>
          </a:p>
          <a:p>
            <a:pPr>
              <a:lnSpc>
                <a:spcPts val="1000"/>
              </a:lnSpc>
            </a:pPr>
            <a:endParaRPr lang="en-US" altLang="zh-CN" sz="800" dirty="0" smtClean="0"/>
          </a:p>
          <a:p>
            <a:pPr>
              <a:lnSpc>
                <a:spcPts val="1000"/>
              </a:lnSpc>
            </a:pPr>
            <a:endParaRPr lang="en-US" altLang="zh-CN" sz="800" dirty="0" smtClean="0"/>
          </a:p>
          <a:p>
            <a:pPr>
              <a:lnSpc>
                <a:spcPts val="1000"/>
              </a:lnSpc>
            </a:pPr>
            <a:endParaRPr lang="en-US" altLang="zh-CN" sz="800" dirty="0" smtClean="0"/>
          </a:p>
          <a:p>
            <a:pPr>
              <a:lnSpc>
                <a:spcPts val="1600"/>
              </a:lnSpc>
              <a:tabLst/>
            </a:pPr>
            <a:r>
              <a:rPr lang="en-US" altLang="zh-CN" sz="800" dirty="0" err="1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Деталь</a:t>
            </a:r>
            <a:r>
              <a:rPr lang="en-US" altLang="zh-CN" sz="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00" dirty="0" smtClean="0">
                <a:solidFill>
                  <a:srgbClr val="393536"/>
                </a:solidFill>
                <a:latin typeface="Segoe UI" pitchFamily="18" charset="0"/>
                <a:cs typeface="Segoe UI" pitchFamily="18" charset="0"/>
              </a:rPr>
              <a:t>A</a:t>
            </a:r>
          </a:p>
          <a:p>
            <a:pPr>
              <a:lnSpc>
                <a:spcPts val="1000"/>
              </a:lnSpc>
            </a:pPr>
            <a:endParaRPr lang="en-US" altLang="zh-CN" sz="800" dirty="0" smtClean="0"/>
          </a:p>
          <a:p>
            <a:pPr>
              <a:lnSpc>
                <a:spcPts val="1000"/>
              </a:lnSpc>
            </a:pPr>
            <a:endParaRPr lang="en-US" altLang="zh-CN" sz="800" dirty="0" smtClean="0"/>
          </a:p>
          <a:p>
            <a:pPr>
              <a:lnSpc>
                <a:spcPts val="900"/>
              </a:lnSpc>
              <a:tabLst/>
            </a:pPr>
            <a:endParaRPr lang="en-US" altLang="zh-CN" sz="800" dirty="0" smtClean="0">
              <a:solidFill>
                <a:srgbClr val="393536"/>
              </a:solidFill>
              <a:latin typeface="Segoe UI" pitchFamily="18" charset="0"/>
              <a:cs typeface="Segoe UI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171</Words>
  <Application>Microsoft Office PowerPoint</Application>
  <PresentationFormat>Custom</PresentationFormat>
  <Paragraphs>75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ArsenKhachatryan1</cp:lastModifiedBy>
  <cp:revision>8</cp:revision>
  <dcterms:created xsi:type="dcterms:W3CDTF">2006-08-16T00:00:00Z</dcterms:created>
  <dcterms:modified xsi:type="dcterms:W3CDTF">2013-10-29T09:24:59Z</dcterms:modified>
</cp:coreProperties>
</file>