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1402" y="2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1646880" y="8798831"/>
            <a:ext cx="1878558" cy="19050"/>
          </a:xfrm>
          <a:custGeom>
            <a:avLst/>
            <a:gdLst>
              <a:gd name="connsiteX0" fmla="*/ 6350 w 1878558"/>
              <a:gd name="connsiteY0" fmla="*/ 6350 h 19050"/>
              <a:gd name="connsiteX1" fmla="*/ 1872208 w 1878558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78558" h="19050">
                <a:moveTo>
                  <a:pt x="6350" y="6350"/>
                </a:moveTo>
                <a:lnTo>
                  <a:pt x="1872208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9439494" y="2375230"/>
            <a:ext cx="1878558" cy="19050"/>
          </a:xfrm>
          <a:custGeom>
            <a:avLst/>
            <a:gdLst>
              <a:gd name="connsiteX0" fmla="*/ 6350 w 1878558"/>
              <a:gd name="connsiteY0" fmla="*/ 6350 h 19050"/>
              <a:gd name="connsiteX1" fmla="*/ 1872208 w 1878558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78558" h="19050">
                <a:moveTo>
                  <a:pt x="6350" y="6350"/>
                </a:moveTo>
                <a:lnTo>
                  <a:pt x="1872208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439494" y="3844629"/>
            <a:ext cx="1878558" cy="19050"/>
          </a:xfrm>
          <a:custGeom>
            <a:avLst/>
            <a:gdLst>
              <a:gd name="connsiteX0" fmla="*/ 6350 w 1878558"/>
              <a:gd name="connsiteY0" fmla="*/ 6350 h 19050"/>
              <a:gd name="connsiteX1" fmla="*/ 1872208 w 1878558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78558" h="19050">
                <a:moveTo>
                  <a:pt x="6350" y="6350"/>
                </a:moveTo>
                <a:lnTo>
                  <a:pt x="1872208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439494" y="6358639"/>
            <a:ext cx="1878558" cy="19050"/>
          </a:xfrm>
          <a:custGeom>
            <a:avLst/>
            <a:gdLst>
              <a:gd name="connsiteX0" fmla="*/ 6350 w 1878558"/>
              <a:gd name="connsiteY0" fmla="*/ 6350 h 19050"/>
              <a:gd name="connsiteX1" fmla="*/ 1872208 w 1878558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78558" h="19050">
                <a:moveTo>
                  <a:pt x="6350" y="6350"/>
                </a:moveTo>
                <a:lnTo>
                  <a:pt x="1872208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9439494" y="6796889"/>
            <a:ext cx="2338857" cy="19050"/>
          </a:xfrm>
          <a:custGeom>
            <a:avLst/>
            <a:gdLst>
              <a:gd name="connsiteX0" fmla="*/ 6350 w 2338857"/>
              <a:gd name="connsiteY0" fmla="*/ 6350 h 19050"/>
              <a:gd name="connsiteX1" fmla="*/ 2332508 w 2338857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38857" h="19050">
                <a:moveTo>
                  <a:pt x="6350" y="6350"/>
                </a:moveTo>
                <a:lnTo>
                  <a:pt x="2332508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9439494" y="8872650"/>
            <a:ext cx="1352448" cy="19050"/>
          </a:xfrm>
          <a:custGeom>
            <a:avLst/>
            <a:gdLst>
              <a:gd name="connsiteX0" fmla="*/ 6350 w 1352448"/>
              <a:gd name="connsiteY0" fmla="*/ 6350 h 19050"/>
              <a:gd name="connsiteX1" fmla="*/ 1346098 w 1352448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52448" h="19050">
                <a:moveTo>
                  <a:pt x="6350" y="6350"/>
                </a:moveTo>
                <a:lnTo>
                  <a:pt x="1346098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9439494" y="7487851"/>
            <a:ext cx="2338857" cy="19050"/>
          </a:xfrm>
          <a:custGeom>
            <a:avLst/>
            <a:gdLst>
              <a:gd name="connsiteX0" fmla="*/ 6350 w 2338857"/>
              <a:gd name="connsiteY0" fmla="*/ 6350 h 19050"/>
              <a:gd name="connsiteX1" fmla="*/ 2332508 w 2338857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38857" h="19050">
                <a:moveTo>
                  <a:pt x="6350" y="6350"/>
                </a:moveTo>
                <a:lnTo>
                  <a:pt x="2332508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463800"/>
            <a:ext cx="6210300" cy="7162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7600" y="1676400"/>
            <a:ext cx="2616200" cy="35814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45700" y="6007100"/>
            <a:ext cx="3060700" cy="3263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13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4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94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533400" y="901700"/>
            <a:ext cx="2391617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Касса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D1.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Экспресс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стол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10299700" y="5295900"/>
            <a:ext cx="98905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Экспресс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стол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0312400" y="9486900"/>
            <a:ext cx="7747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Express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Desk</a:t>
            </a: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Rear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View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3619500" y="8661400"/>
            <a:ext cx="1258358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Дыра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кабельной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разводки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8331200" y="3695700"/>
            <a:ext cx="2047035" cy="4821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Брендорованное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фото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напечатанное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самоклеющемся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виниле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прикрепленное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углублении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Экспрес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стола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7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recesss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8331200" y="2273300"/>
            <a:ext cx="1158972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Контур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Beeline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желтом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(Pantone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123)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331200" y="8788400"/>
            <a:ext cx="2048638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Углубленная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кайма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8331200" y="6286500"/>
            <a:ext cx="2769989" cy="122597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PU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краска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экстерьера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интерьера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Дыра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кабельной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разводки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проведения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электрических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сетевых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проводов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к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блоку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питания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ниже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Запирающийся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выдвижной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ящик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77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ASerobyan</cp:lastModifiedBy>
  <cp:revision>8</cp:revision>
  <dcterms:created xsi:type="dcterms:W3CDTF">2006-08-16T00:00:00Z</dcterms:created>
  <dcterms:modified xsi:type="dcterms:W3CDTF">2013-10-29T06:58:42Z</dcterms:modified>
</cp:coreProperties>
</file>