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59" d="100"/>
          <a:sy n="59" d="100"/>
        </p:scale>
        <p:origin x="-192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119985" cy="10692003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8499598" y="4178428"/>
            <a:ext cx="2350084" cy="15875"/>
          </a:xfrm>
          <a:custGeom>
            <a:avLst/>
            <a:gdLst>
              <a:gd name="connsiteX0" fmla="*/ 2343734 w 2350084"/>
              <a:gd name="connsiteY0" fmla="*/ 6350 h 15875"/>
              <a:gd name="connsiteX1" fmla="*/ 6350 w 2350084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50084" h="15875">
                <a:moveTo>
                  <a:pt x="2343734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39353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499598" y="3372648"/>
            <a:ext cx="2350084" cy="15875"/>
          </a:xfrm>
          <a:custGeom>
            <a:avLst/>
            <a:gdLst>
              <a:gd name="connsiteX0" fmla="*/ 2343734 w 2350084"/>
              <a:gd name="connsiteY0" fmla="*/ 6350 h 15875"/>
              <a:gd name="connsiteX1" fmla="*/ 6350 w 2350084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50084" h="15875">
                <a:moveTo>
                  <a:pt x="2343734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39353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0776974" y="639184"/>
            <a:ext cx="19050" cy="2271610"/>
          </a:xfrm>
          <a:custGeom>
            <a:avLst/>
            <a:gdLst>
              <a:gd name="connsiteX0" fmla="*/ 6350 w 19050"/>
              <a:gd name="connsiteY0" fmla="*/ 6350 h 2271610"/>
              <a:gd name="connsiteX1" fmla="*/ 6350 w 19050"/>
              <a:gd name="connsiteY1" fmla="*/ 2265260 h 2271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050" h="2271610">
                <a:moveTo>
                  <a:pt x="6350" y="6350"/>
                </a:moveTo>
                <a:lnTo>
                  <a:pt x="6350" y="226526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0814927" y="2923324"/>
            <a:ext cx="2327846" cy="19050"/>
          </a:xfrm>
          <a:custGeom>
            <a:avLst/>
            <a:gdLst>
              <a:gd name="connsiteX0" fmla="*/ 6350 w 2327846"/>
              <a:gd name="connsiteY0" fmla="*/ 6350 h 19050"/>
              <a:gd name="connsiteX1" fmla="*/ 2321497 w 2327846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27846" h="19050">
                <a:moveTo>
                  <a:pt x="6350" y="6350"/>
                </a:moveTo>
                <a:lnTo>
                  <a:pt x="2321497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3155373" y="626560"/>
            <a:ext cx="19050" cy="2271610"/>
          </a:xfrm>
          <a:custGeom>
            <a:avLst/>
            <a:gdLst>
              <a:gd name="connsiteX0" fmla="*/ 6350 w 19050"/>
              <a:gd name="connsiteY0" fmla="*/ 2265260 h 2271610"/>
              <a:gd name="connsiteX1" fmla="*/ 6350 w 19050"/>
              <a:gd name="connsiteY1" fmla="*/ 6350 h 2271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050" h="2271610">
                <a:moveTo>
                  <a:pt x="6350" y="226526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0802274" y="601332"/>
            <a:ext cx="2327846" cy="19050"/>
          </a:xfrm>
          <a:custGeom>
            <a:avLst/>
            <a:gdLst>
              <a:gd name="connsiteX0" fmla="*/ 2321496 w 2327846"/>
              <a:gd name="connsiteY0" fmla="*/ 6350 h 19050"/>
              <a:gd name="connsiteX1" fmla="*/ 6350 w 2327846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27846" h="19050">
                <a:moveTo>
                  <a:pt x="2321496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0776974" y="2910697"/>
            <a:ext cx="25348" cy="25323"/>
          </a:xfrm>
          <a:custGeom>
            <a:avLst/>
            <a:gdLst>
              <a:gd name="connsiteX0" fmla="*/ 6350 w 25348"/>
              <a:gd name="connsiteY0" fmla="*/ 6350 h 25323"/>
              <a:gd name="connsiteX1" fmla="*/ 6350 w 25348"/>
              <a:gd name="connsiteY1" fmla="*/ 18973 h 25323"/>
              <a:gd name="connsiteX2" fmla="*/ 18999 w 25348"/>
              <a:gd name="connsiteY2" fmla="*/ 18973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48" h="25323">
                <a:moveTo>
                  <a:pt x="6350" y="6350"/>
                </a:moveTo>
                <a:lnTo>
                  <a:pt x="6350" y="18973"/>
                </a:lnTo>
                <a:lnTo>
                  <a:pt x="18999" y="18973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3142718" y="2910697"/>
            <a:ext cx="25361" cy="25323"/>
          </a:xfrm>
          <a:custGeom>
            <a:avLst/>
            <a:gdLst>
              <a:gd name="connsiteX0" fmla="*/ 6350 w 25361"/>
              <a:gd name="connsiteY0" fmla="*/ 18973 h 25323"/>
              <a:gd name="connsiteX1" fmla="*/ 19011 w 25361"/>
              <a:gd name="connsiteY1" fmla="*/ 18973 h 25323"/>
              <a:gd name="connsiteX2" fmla="*/ 19011 w 25361"/>
              <a:gd name="connsiteY2" fmla="*/ 6350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61" h="25323">
                <a:moveTo>
                  <a:pt x="6350" y="18973"/>
                </a:moveTo>
                <a:lnTo>
                  <a:pt x="19011" y="18973"/>
                </a:lnTo>
                <a:lnTo>
                  <a:pt x="19011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3142718" y="601329"/>
            <a:ext cx="25361" cy="25323"/>
          </a:xfrm>
          <a:custGeom>
            <a:avLst/>
            <a:gdLst>
              <a:gd name="connsiteX0" fmla="*/ 19011 w 25361"/>
              <a:gd name="connsiteY0" fmla="*/ 18973 h 25323"/>
              <a:gd name="connsiteX1" fmla="*/ 19011 w 25361"/>
              <a:gd name="connsiteY1" fmla="*/ 6350 h 25323"/>
              <a:gd name="connsiteX2" fmla="*/ 6350 w 25361"/>
              <a:gd name="connsiteY2" fmla="*/ 6350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61" h="25323">
                <a:moveTo>
                  <a:pt x="19011" y="18973"/>
                </a:moveTo>
                <a:lnTo>
                  <a:pt x="19011" y="6350"/>
                </a:ln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0776974" y="601329"/>
            <a:ext cx="25348" cy="25323"/>
          </a:xfrm>
          <a:custGeom>
            <a:avLst/>
            <a:gdLst>
              <a:gd name="connsiteX0" fmla="*/ 18999 w 25348"/>
              <a:gd name="connsiteY0" fmla="*/ 6350 h 25323"/>
              <a:gd name="connsiteX1" fmla="*/ 6350 w 25348"/>
              <a:gd name="connsiteY1" fmla="*/ 6350 h 25323"/>
              <a:gd name="connsiteX2" fmla="*/ 6350 w 25348"/>
              <a:gd name="connsiteY2" fmla="*/ 18973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48" h="25323">
                <a:moveTo>
                  <a:pt x="18999" y="6350"/>
                </a:moveTo>
                <a:lnTo>
                  <a:pt x="6350" y="6350"/>
                </a:lnTo>
                <a:lnTo>
                  <a:pt x="6350" y="18973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9750974" y="1762315"/>
            <a:ext cx="1032344" cy="15875"/>
          </a:xfrm>
          <a:custGeom>
            <a:avLst/>
            <a:gdLst>
              <a:gd name="connsiteX0" fmla="*/ 6350 w 1032344"/>
              <a:gd name="connsiteY0" fmla="*/ 6350 h 15875"/>
              <a:gd name="connsiteX1" fmla="*/ 1025995 w 1032344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32344" h="15875">
                <a:moveTo>
                  <a:pt x="6350" y="6350"/>
                </a:moveTo>
                <a:lnTo>
                  <a:pt x="1025995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9750974" y="1755965"/>
            <a:ext cx="15875" cy="2231974"/>
          </a:xfrm>
          <a:custGeom>
            <a:avLst/>
            <a:gdLst>
              <a:gd name="connsiteX0" fmla="*/ 6350 w 15875"/>
              <a:gd name="connsiteY0" fmla="*/ 6350 h 2231974"/>
              <a:gd name="connsiteX1" fmla="*/ 6350 w 15875"/>
              <a:gd name="connsiteY1" fmla="*/ 2225624 h 22319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875" h="2231974">
                <a:moveTo>
                  <a:pt x="6350" y="6350"/>
                </a:moveTo>
                <a:lnTo>
                  <a:pt x="6350" y="2225624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9752559" y="5796363"/>
            <a:ext cx="1094689" cy="15875"/>
          </a:xfrm>
          <a:custGeom>
            <a:avLst/>
            <a:gdLst>
              <a:gd name="connsiteX0" fmla="*/ 1088338 w 1094689"/>
              <a:gd name="connsiteY0" fmla="*/ 6350 h 15875"/>
              <a:gd name="connsiteX1" fmla="*/ 6350 w 1094689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94689" h="15875">
                <a:moveTo>
                  <a:pt x="1088338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39353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9225178" y="4455273"/>
            <a:ext cx="1632470" cy="15875"/>
          </a:xfrm>
          <a:custGeom>
            <a:avLst/>
            <a:gdLst>
              <a:gd name="connsiteX0" fmla="*/ 1626120 w 1632470"/>
              <a:gd name="connsiteY0" fmla="*/ 6350 h 15875"/>
              <a:gd name="connsiteX1" fmla="*/ 6350 w 1632470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632470" h="15875">
                <a:moveTo>
                  <a:pt x="1626120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39353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0300730" y="7328858"/>
            <a:ext cx="559828" cy="15875"/>
          </a:xfrm>
          <a:custGeom>
            <a:avLst/>
            <a:gdLst>
              <a:gd name="connsiteX0" fmla="*/ 553478 w 559828"/>
              <a:gd name="connsiteY0" fmla="*/ 6350 h 15875"/>
              <a:gd name="connsiteX1" fmla="*/ 6350 w 559828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59828" h="15875">
                <a:moveTo>
                  <a:pt x="553478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39353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900" y="2476500"/>
            <a:ext cx="2197100" cy="32893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0900" y="6464300"/>
            <a:ext cx="2413000" cy="20193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30600" y="2514600"/>
            <a:ext cx="2324100" cy="32131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69600" y="596900"/>
            <a:ext cx="2400300" cy="18415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27900" y="2679700"/>
            <a:ext cx="3708400" cy="5880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838200" y="2844800"/>
            <a:ext cx="114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3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297</a:t>
            </a:r>
          </a:p>
        </p:txBody>
      </p:sp>
      <p:sp>
        <p:nvSpPr>
          <p:cNvPr id="23" name="TextBox 1"/>
          <p:cNvSpPr txBox="1"/>
          <p:nvPr/>
        </p:nvSpPr>
        <p:spPr>
          <a:xfrm rot="16200000">
            <a:off x="1079500" y="3289300"/>
            <a:ext cx="1778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3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altLang="zh-CN" sz="53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3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24" name="TextBox 1"/>
          <p:cNvSpPr txBox="1"/>
          <p:nvPr/>
        </p:nvSpPr>
        <p:spPr>
          <a:xfrm rot="16200000">
            <a:off x="1130300" y="4140200"/>
            <a:ext cx="114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3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640</a:t>
            </a:r>
          </a:p>
        </p:txBody>
      </p:sp>
      <p:sp>
        <p:nvSpPr>
          <p:cNvPr id="25" name="TextBox 1"/>
          <p:cNvSpPr txBox="1"/>
          <p:nvPr/>
        </p:nvSpPr>
        <p:spPr>
          <a:xfrm rot="16200000">
            <a:off x="825500" y="4432300"/>
            <a:ext cx="1524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3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1000</a:t>
            </a:r>
          </a:p>
        </p:txBody>
      </p:sp>
      <p:sp>
        <p:nvSpPr>
          <p:cNvPr id="26" name="TextBox 1"/>
          <p:cNvSpPr txBox="1"/>
          <p:nvPr/>
        </p:nvSpPr>
        <p:spPr>
          <a:xfrm rot="16200000">
            <a:off x="1143000" y="5588000"/>
            <a:ext cx="762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3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  <p:sp>
        <p:nvSpPr>
          <p:cNvPr id="27" name="TextBox 1"/>
          <p:cNvSpPr txBox="1"/>
          <p:nvPr/>
        </p:nvSpPr>
        <p:spPr>
          <a:xfrm rot="16200000">
            <a:off x="1016000" y="7023100"/>
            <a:ext cx="1905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3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altLang="zh-CN" sz="538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53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28" name="TextBox 1"/>
          <p:cNvSpPr txBox="1"/>
          <p:nvPr/>
        </p:nvSpPr>
        <p:spPr>
          <a:xfrm rot="16200000">
            <a:off x="13639800" y="8051800"/>
            <a:ext cx="17145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Beeline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Guidelines</a:t>
            </a:r>
          </a:p>
        </p:txBody>
      </p:sp>
      <p:sp>
        <p:nvSpPr>
          <p:cNvPr id="29" name="TextBox 1"/>
          <p:cNvSpPr txBox="1"/>
          <p:nvPr/>
        </p:nvSpPr>
        <p:spPr>
          <a:xfrm rot="16200000">
            <a:off x="838200" y="7632700"/>
            <a:ext cx="114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3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600</a:t>
            </a:r>
          </a:p>
        </p:txBody>
      </p:sp>
      <p:sp>
        <p:nvSpPr>
          <p:cNvPr id="30" name="TextBox 1"/>
          <p:cNvSpPr txBox="1"/>
          <p:nvPr/>
        </p:nvSpPr>
        <p:spPr>
          <a:xfrm rot="16200000">
            <a:off x="14198600" y="6184900"/>
            <a:ext cx="5969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31" name="TextBox 1"/>
          <p:cNvSpPr txBox="1"/>
          <p:nvPr/>
        </p:nvSpPr>
        <p:spPr>
          <a:xfrm rot="16200000">
            <a:off x="13716000" y="1612900"/>
            <a:ext cx="15240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/07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kit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of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parts</a:t>
            </a:r>
          </a:p>
        </p:txBody>
      </p:sp>
      <p:sp>
        <p:nvSpPr>
          <p:cNvPr id="1024" name="TextBox 1"/>
          <p:cNvSpPr txBox="1"/>
          <p:nvPr/>
        </p:nvSpPr>
        <p:spPr>
          <a:xfrm>
            <a:off x="14414500" y="9969500"/>
            <a:ext cx="190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88</a:t>
            </a:r>
          </a:p>
        </p:txBody>
      </p:sp>
      <p:sp>
        <p:nvSpPr>
          <p:cNvPr id="1025" name="TextBox 1"/>
          <p:cNvSpPr txBox="1"/>
          <p:nvPr/>
        </p:nvSpPr>
        <p:spPr>
          <a:xfrm>
            <a:off x="3670300" y="5816600"/>
            <a:ext cx="686085" cy="20005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94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ВИД СБОКУ</a:t>
            </a:r>
          </a:p>
        </p:txBody>
      </p:sp>
      <p:sp>
        <p:nvSpPr>
          <p:cNvPr id="1026" name="TextBox 1"/>
          <p:cNvSpPr txBox="1"/>
          <p:nvPr/>
        </p:nvSpPr>
        <p:spPr>
          <a:xfrm>
            <a:off x="1447800" y="8597900"/>
            <a:ext cx="346249" cy="18998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94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</a:p>
        </p:txBody>
      </p:sp>
      <p:sp>
        <p:nvSpPr>
          <p:cNvPr id="1028" name="TextBox 1"/>
          <p:cNvSpPr txBox="1"/>
          <p:nvPr/>
        </p:nvSpPr>
        <p:spPr>
          <a:xfrm>
            <a:off x="1435100" y="5842000"/>
            <a:ext cx="836768" cy="75148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>
                <a:tab pos="685800" algn="l"/>
              </a:tabLst>
            </a:pPr>
            <a:r>
              <a:rPr lang="en-US" altLang="zh-CN" sz="94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ВИД СПЕРЕДИ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685800" algn="l"/>
              </a:tabLst>
            </a:pPr>
            <a:r>
              <a:rPr lang="en-US" altLang="zh-CN" dirty="0" smtClean="0"/>
              <a:t>	</a:t>
            </a:r>
            <a:r>
              <a:rPr lang="en-US" altLang="zh-CN" sz="53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600</a:t>
            </a:r>
          </a:p>
        </p:txBody>
      </p:sp>
      <p:sp>
        <p:nvSpPr>
          <p:cNvPr id="1029" name="TextBox 1"/>
          <p:cNvSpPr txBox="1"/>
          <p:nvPr/>
        </p:nvSpPr>
        <p:spPr>
          <a:xfrm>
            <a:off x="1511300" y="6654800"/>
            <a:ext cx="762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3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82</a:t>
            </a:r>
          </a:p>
        </p:txBody>
      </p:sp>
      <p:sp>
        <p:nvSpPr>
          <p:cNvPr id="1030" name="TextBox 1"/>
          <p:cNvSpPr txBox="1"/>
          <p:nvPr/>
        </p:nvSpPr>
        <p:spPr>
          <a:xfrm>
            <a:off x="2768600" y="6654800"/>
            <a:ext cx="762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3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82</a:t>
            </a:r>
          </a:p>
        </p:txBody>
      </p:sp>
      <p:sp>
        <p:nvSpPr>
          <p:cNvPr id="1031" name="TextBox 1"/>
          <p:cNvSpPr txBox="1"/>
          <p:nvPr/>
        </p:nvSpPr>
        <p:spPr>
          <a:xfrm>
            <a:off x="2120900" y="6654800"/>
            <a:ext cx="114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3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436</a:t>
            </a:r>
          </a:p>
        </p:txBody>
      </p:sp>
      <p:sp>
        <p:nvSpPr>
          <p:cNvPr id="1032" name="TextBox 1"/>
          <p:cNvSpPr txBox="1"/>
          <p:nvPr/>
        </p:nvSpPr>
        <p:spPr>
          <a:xfrm>
            <a:off x="3136900" y="7315200"/>
            <a:ext cx="101600" cy="63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"/>
              </a:lnSpc>
              <a:tabLst/>
            </a:pPr>
            <a:r>
              <a:rPr lang="en-US" altLang="zh-CN" sz="40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 30</a:t>
            </a:r>
          </a:p>
        </p:txBody>
      </p:sp>
      <p:sp>
        <p:nvSpPr>
          <p:cNvPr id="1033" name="TextBox 1"/>
          <p:cNvSpPr txBox="1"/>
          <p:nvPr/>
        </p:nvSpPr>
        <p:spPr>
          <a:xfrm>
            <a:off x="533400" y="990600"/>
            <a:ext cx="4394536" cy="33547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>
                <a:tab pos="1574800" algn="l"/>
              </a:tabLst>
            </a:pP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Серединные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напольные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блоки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500"/>
              </a:lnSpc>
              <a:tabLst>
                <a:tab pos="1574800" algn="l"/>
              </a:tabLst>
            </a:pP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C9.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Блок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демонстрации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лаптопов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>
                <a:tab pos="1574800" algn="l"/>
              </a:tabLst>
            </a:pPr>
            <a:r>
              <a:rPr lang="en-US" altLang="zh-CN" dirty="0" smtClean="0"/>
              <a:t>	</a:t>
            </a:r>
            <a:r>
              <a:rPr lang="en-US" altLang="zh-CN" sz="53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500</a:t>
            </a:r>
          </a:p>
        </p:txBody>
      </p:sp>
      <p:sp>
        <p:nvSpPr>
          <p:cNvPr id="1034" name="TextBox 1"/>
          <p:cNvSpPr txBox="1"/>
          <p:nvPr/>
        </p:nvSpPr>
        <p:spPr>
          <a:xfrm>
            <a:off x="7886700" y="8585200"/>
            <a:ext cx="2135200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демонстрации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лаптопов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2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спереди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35" name="TextBox 1"/>
          <p:cNvSpPr txBox="1"/>
          <p:nvPr/>
        </p:nvSpPr>
        <p:spPr>
          <a:xfrm>
            <a:off x="10871200" y="5753100"/>
            <a:ext cx="2628925" cy="2769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Теплый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серый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PU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краска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законченности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интерьера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(Pantone 7529/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RAL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060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70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05)</a:t>
            </a:r>
          </a:p>
        </p:txBody>
      </p:sp>
      <p:sp>
        <p:nvSpPr>
          <p:cNvPr id="1036" name="TextBox 1"/>
          <p:cNvSpPr txBox="1"/>
          <p:nvPr/>
        </p:nvSpPr>
        <p:spPr>
          <a:xfrm>
            <a:off x="10833100" y="2501900"/>
            <a:ext cx="2763577" cy="203389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>
                <a:tab pos="38100" algn="l"/>
                <a:tab pos="50800" algn="l"/>
              </a:tabLst>
            </a:pP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Система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безопасности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устройства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от</a:t>
            </a:r>
            <a:r>
              <a:rPr lang="en-US" altLang="zh-CN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SAAA</a:t>
            </a:r>
          </a:p>
          <a:p>
            <a:pPr>
              <a:lnSpc>
                <a:spcPts val="1200"/>
              </a:lnSpc>
              <a:tabLst>
                <a:tab pos="38100" algn="l"/>
                <a:tab pos="50800" algn="l"/>
              </a:tabLst>
            </a:pP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www.saaa-retail.ru</a:t>
            </a:r>
          </a:p>
          <a:p>
            <a:pPr>
              <a:lnSpc>
                <a:spcPts val="1200"/>
              </a:lnSpc>
              <a:tabLst>
                <a:tab pos="38100" algn="l"/>
                <a:tab pos="50800" algn="l"/>
              </a:tabLst>
            </a:pP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Российский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дитрубютор</a:t>
            </a:r>
            <a:r>
              <a:rPr lang="en-US" altLang="zh-CN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-</a:t>
            </a:r>
            <a:r>
              <a:rPr lang="en-US" altLang="zh-CN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TBC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>
                <a:tab pos="38100" algn="l"/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Многослойное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ударопрочное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стекло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коммуникаций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8100" algn="l"/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Дыра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кабельной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разводки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900"/>
              </a:lnSpc>
              <a:tabLst>
                <a:tab pos="38100" algn="l"/>
                <a:tab pos="50800" algn="l"/>
              </a:tabLst>
            </a:pPr>
            <a:r>
              <a:rPr lang="en-US" altLang="zh-CN" dirty="0" smtClean="0"/>
              <a:t>		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Контур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Beeline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желтом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800"/>
              </a:lnSpc>
              <a:tabLst>
                <a:tab pos="38100" algn="l"/>
                <a:tab pos="50800" algn="l"/>
              </a:tabLst>
            </a:pPr>
            <a:r>
              <a:rPr lang="en-US" altLang="zh-CN" dirty="0" smtClean="0"/>
              <a:t>		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(Pantone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123)</a:t>
            </a:r>
          </a:p>
        </p:txBody>
      </p:sp>
      <p:sp>
        <p:nvSpPr>
          <p:cNvPr id="1037" name="TextBox 1"/>
          <p:cNvSpPr txBox="1"/>
          <p:nvPr/>
        </p:nvSpPr>
        <p:spPr>
          <a:xfrm>
            <a:off x="5867400" y="3797300"/>
            <a:ext cx="2143215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Кабельная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разводка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электроснабжения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38" name="TextBox 1"/>
          <p:cNvSpPr txBox="1"/>
          <p:nvPr/>
        </p:nvSpPr>
        <p:spPr>
          <a:xfrm>
            <a:off x="10883900" y="7277100"/>
            <a:ext cx="1508426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Ножка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нержавеющей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стали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976</TotalTime>
  <Words>78</Words>
  <Application>Microsoft Office PowerPoint</Application>
  <PresentationFormat>Custom</PresentationFormat>
  <Paragraphs>64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ASerobyan</cp:lastModifiedBy>
  <cp:revision>10</cp:revision>
  <dcterms:created xsi:type="dcterms:W3CDTF">2006-08-16T00:00:00Z</dcterms:created>
  <dcterms:modified xsi:type="dcterms:W3CDTF">2013-10-29T06:34:49Z</dcterms:modified>
</cp:coreProperties>
</file>