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2334" y="23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19985" cy="10692003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9427502" y="5121021"/>
            <a:ext cx="1063256" cy="556653"/>
          </a:xfrm>
          <a:custGeom>
            <a:avLst/>
            <a:gdLst>
              <a:gd name="connsiteX0" fmla="*/ 1063256 w 1063256"/>
              <a:gd name="connsiteY0" fmla="*/ 556653 h 556653"/>
              <a:gd name="connsiteX1" fmla="*/ 0 w 1063256"/>
              <a:gd name="connsiteY1" fmla="*/ 556653 h 556653"/>
              <a:gd name="connsiteX2" fmla="*/ 0 w 1063256"/>
              <a:gd name="connsiteY2" fmla="*/ 0 h 556653"/>
              <a:gd name="connsiteX3" fmla="*/ 1063256 w 1063256"/>
              <a:gd name="connsiteY3" fmla="*/ 0 h 556653"/>
              <a:gd name="connsiteX4" fmla="*/ 1063256 w 1063256"/>
              <a:gd name="connsiteY4" fmla="*/ 556653 h 556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3256" h="556653">
                <a:moveTo>
                  <a:pt x="1063256" y="556653"/>
                </a:moveTo>
                <a:lnTo>
                  <a:pt x="0" y="556653"/>
                </a:lnTo>
                <a:lnTo>
                  <a:pt x="0" y="0"/>
                </a:lnTo>
                <a:lnTo>
                  <a:pt x="1063256" y="0"/>
                </a:lnTo>
                <a:lnTo>
                  <a:pt x="1063256" y="556653"/>
                </a:lnTo>
              </a:path>
            </a:pathLst>
          </a:custGeom>
          <a:solidFill>
            <a:srgbClr val="55525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7180859" y="3920667"/>
            <a:ext cx="2175992" cy="1125906"/>
          </a:xfrm>
          <a:custGeom>
            <a:avLst/>
            <a:gdLst>
              <a:gd name="connsiteX0" fmla="*/ 2175992 w 2175992"/>
              <a:gd name="connsiteY0" fmla="*/ 1125906 h 1125906"/>
              <a:gd name="connsiteX1" fmla="*/ 0 w 2175992"/>
              <a:gd name="connsiteY1" fmla="*/ 1125906 h 1125906"/>
              <a:gd name="connsiteX2" fmla="*/ 0 w 2175992"/>
              <a:gd name="connsiteY2" fmla="*/ 0 h 1125906"/>
              <a:gd name="connsiteX3" fmla="*/ 2175992 w 2175992"/>
              <a:gd name="connsiteY3" fmla="*/ 0 h 1125906"/>
              <a:gd name="connsiteX4" fmla="*/ 2175992 w 2175992"/>
              <a:gd name="connsiteY4" fmla="*/ 1125906 h 11259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75992" h="1125906">
                <a:moveTo>
                  <a:pt x="2175992" y="1125906"/>
                </a:moveTo>
                <a:lnTo>
                  <a:pt x="0" y="1125906"/>
                </a:lnTo>
                <a:lnTo>
                  <a:pt x="0" y="0"/>
                </a:lnTo>
                <a:lnTo>
                  <a:pt x="2175992" y="0"/>
                </a:lnTo>
                <a:lnTo>
                  <a:pt x="2175992" y="1125906"/>
                </a:lnTo>
              </a:path>
            </a:pathLst>
          </a:custGeom>
          <a:solidFill>
            <a:srgbClr val="FBBF1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1646699" y="3920667"/>
            <a:ext cx="2175992" cy="1125906"/>
          </a:xfrm>
          <a:custGeom>
            <a:avLst/>
            <a:gdLst>
              <a:gd name="connsiteX0" fmla="*/ 2175992 w 2175992"/>
              <a:gd name="connsiteY0" fmla="*/ 1125906 h 1125906"/>
              <a:gd name="connsiteX1" fmla="*/ 0 w 2175992"/>
              <a:gd name="connsiteY1" fmla="*/ 1125906 h 1125906"/>
              <a:gd name="connsiteX2" fmla="*/ 0 w 2175992"/>
              <a:gd name="connsiteY2" fmla="*/ 0 h 1125906"/>
              <a:gd name="connsiteX3" fmla="*/ 2175992 w 2175992"/>
              <a:gd name="connsiteY3" fmla="*/ 0 h 1125906"/>
              <a:gd name="connsiteX4" fmla="*/ 2175992 w 2175992"/>
              <a:gd name="connsiteY4" fmla="*/ 1125906 h 11259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75992" h="1125906">
                <a:moveTo>
                  <a:pt x="2175992" y="1125906"/>
                </a:moveTo>
                <a:lnTo>
                  <a:pt x="0" y="1125906"/>
                </a:lnTo>
                <a:lnTo>
                  <a:pt x="0" y="0"/>
                </a:lnTo>
                <a:lnTo>
                  <a:pt x="2175992" y="0"/>
                </a:lnTo>
                <a:lnTo>
                  <a:pt x="2175992" y="1125906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1640356" y="3914312"/>
            <a:ext cx="2188692" cy="1138606"/>
          </a:xfrm>
          <a:custGeom>
            <a:avLst/>
            <a:gdLst>
              <a:gd name="connsiteX0" fmla="*/ 2182342 w 2188692"/>
              <a:gd name="connsiteY0" fmla="*/ 1132256 h 1138606"/>
              <a:gd name="connsiteX1" fmla="*/ 6350 w 2188692"/>
              <a:gd name="connsiteY1" fmla="*/ 1132256 h 1138606"/>
              <a:gd name="connsiteX2" fmla="*/ 6350 w 2188692"/>
              <a:gd name="connsiteY2" fmla="*/ 6350 h 1138606"/>
              <a:gd name="connsiteX3" fmla="*/ 2182342 w 2188692"/>
              <a:gd name="connsiteY3" fmla="*/ 6350 h 1138606"/>
              <a:gd name="connsiteX4" fmla="*/ 2182342 w 2188692"/>
              <a:gd name="connsiteY4" fmla="*/ 1132256 h 11386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88692" h="1138606">
                <a:moveTo>
                  <a:pt x="2182342" y="1132256"/>
                </a:moveTo>
                <a:lnTo>
                  <a:pt x="6350" y="1132256"/>
                </a:lnTo>
                <a:lnTo>
                  <a:pt x="6350" y="6350"/>
                </a:lnTo>
                <a:lnTo>
                  <a:pt x="2182342" y="6350"/>
                </a:lnTo>
                <a:lnTo>
                  <a:pt x="2182342" y="113225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180871" y="5121021"/>
            <a:ext cx="1063256" cy="556653"/>
          </a:xfrm>
          <a:custGeom>
            <a:avLst/>
            <a:gdLst>
              <a:gd name="connsiteX0" fmla="*/ 1063256 w 1063256"/>
              <a:gd name="connsiteY0" fmla="*/ 556653 h 556653"/>
              <a:gd name="connsiteX1" fmla="*/ 0 w 1063256"/>
              <a:gd name="connsiteY1" fmla="*/ 556653 h 556653"/>
              <a:gd name="connsiteX2" fmla="*/ 0 w 1063256"/>
              <a:gd name="connsiteY2" fmla="*/ 0 h 556653"/>
              <a:gd name="connsiteX3" fmla="*/ 1063256 w 1063256"/>
              <a:gd name="connsiteY3" fmla="*/ 0 h 556653"/>
              <a:gd name="connsiteX4" fmla="*/ 1063256 w 1063256"/>
              <a:gd name="connsiteY4" fmla="*/ 556653 h 556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3256" h="556653">
                <a:moveTo>
                  <a:pt x="1063256" y="556653"/>
                </a:moveTo>
                <a:lnTo>
                  <a:pt x="0" y="556653"/>
                </a:lnTo>
                <a:lnTo>
                  <a:pt x="0" y="0"/>
                </a:lnTo>
                <a:lnTo>
                  <a:pt x="1063256" y="0"/>
                </a:lnTo>
                <a:lnTo>
                  <a:pt x="1063256" y="556653"/>
                </a:lnTo>
              </a:path>
            </a:pathLst>
          </a:custGeom>
          <a:solidFill>
            <a:srgbClr val="F4691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9427502" y="3920667"/>
            <a:ext cx="2157018" cy="1125906"/>
          </a:xfrm>
          <a:custGeom>
            <a:avLst/>
            <a:gdLst>
              <a:gd name="connsiteX0" fmla="*/ 2157018 w 2157018"/>
              <a:gd name="connsiteY0" fmla="*/ 1125906 h 1125906"/>
              <a:gd name="connsiteX1" fmla="*/ 0 w 2157018"/>
              <a:gd name="connsiteY1" fmla="*/ 1125906 h 1125906"/>
              <a:gd name="connsiteX2" fmla="*/ 0 w 2157018"/>
              <a:gd name="connsiteY2" fmla="*/ 0 h 1125906"/>
              <a:gd name="connsiteX3" fmla="*/ 2157018 w 2157018"/>
              <a:gd name="connsiteY3" fmla="*/ 0 h 1125906"/>
              <a:gd name="connsiteX4" fmla="*/ 2157018 w 2157018"/>
              <a:gd name="connsiteY4" fmla="*/ 1125906 h 11259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57018" h="1125906">
                <a:moveTo>
                  <a:pt x="2157018" y="1125906"/>
                </a:moveTo>
                <a:lnTo>
                  <a:pt x="0" y="1125906"/>
                </a:lnTo>
                <a:lnTo>
                  <a:pt x="0" y="0"/>
                </a:lnTo>
                <a:lnTo>
                  <a:pt x="2157018" y="0"/>
                </a:lnTo>
                <a:lnTo>
                  <a:pt x="2157018" y="1125906"/>
                </a:ln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0536135" y="5121021"/>
            <a:ext cx="1063256" cy="556653"/>
          </a:xfrm>
          <a:custGeom>
            <a:avLst/>
            <a:gdLst>
              <a:gd name="connsiteX0" fmla="*/ 1063256 w 1063256"/>
              <a:gd name="connsiteY0" fmla="*/ 556653 h 556653"/>
              <a:gd name="connsiteX1" fmla="*/ 0 w 1063256"/>
              <a:gd name="connsiteY1" fmla="*/ 556653 h 556653"/>
              <a:gd name="connsiteX2" fmla="*/ 0 w 1063256"/>
              <a:gd name="connsiteY2" fmla="*/ 0 h 556653"/>
              <a:gd name="connsiteX3" fmla="*/ 1063256 w 1063256"/>
              <a:gd name="connsiteY3" fmla="*/ 0 h 556653"/>
              <a:gd name="connsiteX4" fmla="*/ 1063256 w 1063256"/>
              <a:gd name="connsiteY4" fmla="*/ 556653 h 556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3256" h="556653">
                <a:moveTo>
                  <a:pt x="1063256" y="556653"/>
                </a:moveTo>
                <a:lnTo>
                  <a:pt x="0" y="556653"/>
                </a:lnTo>
                <a:lnTo>
                  <a:pt x="0" y="0"/>
                </a:lnTo>
                <a:lnTo>
                  <a:pt x="1063256" y="0"/>
                </a:lnTo>
                <a:lnTo>
                  <a:pt x="1063256" y="556653"/>
                </a:lnTo>
              </a:path>
            </a:pathLst>
          </a:custGeom>
          <a:solidFill>
            <a:srgbClr val="DAD0B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1649430" y="5121021"/>
            <a:ext cx="1063256" cy="556653"/>
          </a:xfrm>
          <a:custGeom>
            <a:avLst/>
            <a:gdLst>
              <a:gd name="connsiteX0" fmla="*/ 1063256 w 1063256"/>
              <a:gd name="connsiteY0" fmla="*/ 556653 h 556653"/>
              <a:gd name="connsiteX1" fmla="*/ 0 w 1063256"/>
              <a:gd name="connsiteY1" fmla="*/ 556653 h 556653"/>
              <a:gd name="connsiteX2" fmla="*/ 0 w 1063256"/>
              <a:gd name="connsiteY2" fmla="*/ 0 h 556653"/>
              <a:gd name="connsiteX3" fmla="*/ 1063256 w 1063256"/>
              <a:gd name="connsiteY3" fmla="*/ 0 h 556653"/>
              <a:gd name="connsiteX4" fmla="*/ 1063256 w 1063256"/>
              <a:gd name="connsiteY4" fmla="*/ 556653 h 556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3256" h="556653">
                <a:moveTo>
                  <a:pt x="1063256" y="556653"/>
                </a:moveTo>
                <a:lnTo>
                  <a:pt x="0" y="556653"/>
                </a:lnTo>
                <a:lnTo>
                  <a:pt x="0" y="0"/>
                </a:lnTo>
                <a:lnTo>
                  <a:pt x="1063256" y="0"/>
                </a:lnTo>
                <a:lnTo>
                  <a:pt x="1063256" y="556653"/>
                </a:lnTo>
              </a:path>
            </a:pathLst>
          </a:custGeom>
          <a:solidFill>
            <a:srgbClr val="6D58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9318816" y="6708166"/>
            <a:ext cx="2253983" cy="1985378"/>
          </a:xfrm>
          <a:custGeom>
            <a:avLst/>
            <a:gdLst>
              <a:gd name="connsiteX0" fmla="*/ 2247633 w 2253983"/>
              <a:gd name="connsiteY0" fmla="*/ 6350 h 1985378"/>
              <a:gd name="connsiteX1" fmla="*/ 6350 w 2253983"/>
              <a:gd name="connsiteY1" fmla="*/ 6350 h 1985378"/>
              <a:gd name="connsiteX2" fmla="*/ 6350 w 2253983"/>
              <a:gd name="connsiteY2" fmla="*/ 1979028 h 1985378"/>
              <a:gd name="connsiteX3" fmla="*/ 2247633 w 2253983"/>
              <a:gd name="connsiteY3" fmla="*/ 1979028 h 1985378"/>
              <a:gd name="connsiteX4" fmla="*/ 2247633 w 2253983"/>
              <a:gd name="connsiteY4" fmla="*/ 6350 h 19853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53983" h="1985378">
                <a:moveTo>
                  <a:pt x="2247633" y="6350"/>
                </a:moveTo>
                <a:lnTo>
                  <a:pt x="6350" y="6350"/>
                </a:lnTo>
                <a:lnTo>
                  <a:pt x="6350" y="1979028"/>
                </a:lnTo>
                <a:lnTo>
                  <a:pt x="2247633" y="1979028"/>
                </a:lnTo>
                <a:lnTo>
                  <a:pt x="2247633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9439097" y="2652509"/>
            <a:ext cx="2131707" cy="152793"/>
          </a:xfrm>
          <a:custGeom>
            <a:avLst/>
            <a:gdLst>
              <a:gd name="connsiteX0" fmla="*/ 2131707 w 2131707"/>
              <a:gd name="connsiteY0" fmla="*/ 152793 h 152793"/>
              <a:gd name="connsiteX1" fmla="*/ 0 w 2131707"/>
              <a:gd name="connsiteY1" fmla="*/ 152793 h 152793"/>
              <a:gd name="connsiteX2" fmla="*/ 0 w 2131707"/>
              <a:gd name="connsiteY2" fmla="*/ 0 h 152793"/>
              <a:gd name="connsiteX3" fmla="*/ 2131707 w 2131707"/>
              <a:gd name="connsiteY3" fmla="*/ 0 h 152793"/>
              <a:gd name="connsiteX4" fmla="*/ 2131707 w 2131707"/>
              <a:gd name="connsiteY4" fmla="*/ 152793 h 1527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31707" h="152793">
                <a:moveTo>
                  <a:pt x="2131707" y="152793"/>
                </a:moveTo>
                <a:lnTo>
                  <a:pt x="0" y="152793"/>
                </a:lnTo>
                <a:lnTo>
                  <a:pt x="0" y="0"/>
                </a:lnTo>
                <a:lnTo>
                  <a:pt x="2131707" y="0"/>
                </a:lnTo>
                <a:lnTo>
                  <a:pt x="2131707" y="152793"/>
                </a:ln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9439097" y="2957322"/>
            <a:ext cx="2131707" cy="152793"/>
          </a:xfrm>
          <a:custGeom>
            <a:avLst/>
            <a:gdLst>
              <a:gd name="connsiteX0" fmla="*/ 2131707 w 2131707"/>
              <a:gd name="connsiteY0" fmla="*/ 152793 h 152793"/>
              <a:gd name="connsiteX1" fmla="*/ 0 w 2131707"/>
              <a:gd name="connsiteY1" fmla="*/ 152793 h 152793"/>
              <a:gd name="connsiteX2" fmla="*/ 0 w 2131707"/>
              <a:gd name="connsiteY2" fmla="*/ 0 h 152793"/>
              <a:gd name="connsiteX3" fmla="*/ 2131707 w 2131707"/>
              <a:gd name="connsiteY3" fmla="*/ 0 h 152793"/>
              <a:gd name="connsiteX4" fmla="*/ 2131707 w 2131707"/>
              <a:gd name="connsiteY4" fmla="*/ 152793 h 1527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31707" h="152793">
                <a:moveTo>
                  <a:pt x="2131707" y="152793"/>
                </a:moveTo>
                <a:lnTo>
                  <a:pt x="0" y="152793"/>
                </a:lnTo>
                <a:lnTo>
                  <a:pt x="0" y="0"/>
                </a:lnTo>
                <a:lnTo>
                  <a:pt x="2131707" y="0"/>
                </a:lnTo>
                <a:lnTo>
                  <a:pt x="2131707" y="152793"/>
                </a:ln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7187167" y="3825929"/>
            <a:ext cx="6641884" cy="75958"/>
          </a:xfrm>
          <a:custGeom>
            <a:avLst/>
            <a:gdLst>
              <a:gd name="connsiteX0" fmla="*/ 6350 w 6641884"/>
              <a:gd name="connsiteY0" fmla="*/ 69608 h 75958"/>
              <a:gd name="connsiteX1" fmla="*/ 6350 w 6641884"/>
              <a:gd name="connsiteY1" fmla="*/ 6350 h 75958"/>
              <a:gd name="connsiteX2" fmla="*/ 6635534 w 6641884"/>
              <a:gd name="connsiteY2" fmla="*/ 6350 h 75958"/>
              <a:gd name="connsiteX3" fmla="*/ 6635534 w 6641884"/>
              <a:gd name="connsiteY3" fmla="*/ 63284 h 759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6641884" h="75958">
                <a:moveTo>
                  <a:pt x="6350" y="69608"/>
                </a:moveTo>
                <a:lnTo>
                  <a:pt x="6350" y="6350"/>
                </a:lnTo>
                <a:lnTo>
                  <a:pt x="6635534" y="6350"/>
                </a:lnTo>
                <a:lnTo>
                  <a:pt x="6635534" y="63284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7187167" y="5694084"/>
            <a:ext cx="5526099" cy="92824"/>
          </a:xfrm>
          <a:custGeom>
            <a:avLst/>
            <a:gdLst>
              <a:gd name="connsiteX0" fmla="*/ 6350 w 5526099"/>
              <a:gd name="connsiteY0" fmla="*/ 12674 h 92824"/>
              <a:gd name="connsiteX1" fmla="*/ 6350 w 5526099"/>
              <a:gd name="connsiteY1" fmla="*/ 86474 h 92824"/>
              <a:gd name="connsiteX2" fmla="*/ 5519749 w 5526099"/>
              <a:gd name="connsiteY2" fmla="*/ 86474 h 92824"/>
              <a:gd name="connsiteX3" fmla="*/ 5519749 w 5526099"/>
              <a:gd name="connsiteY3" fmla="*/ 6350 h 928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5526099" h="92824">
                <a:moveTo>
                  <a:pt x="6350" y="12674"/>
                </a:moveTo>
                <a:lnTo>
                  <a:pt x="6350" y="86474"/>
                </a:lnTo>
                <a:lnTo>
                  <a:pt x="5519749" y="86474"/>
                </a:lnTo>
                <a:lnTo>
                  <a:pt x="5519749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293595" y="5121021"/>
            <a:ext cx="1063256" cy="556653"/>
          </a:xfrm>
          <a:custGeom>
            <a:avLst/>
            <a:gdLst>
              <a:gd name="connsiteX0" fmla="*/ 1063256 w 1063256"/>
              <a:gd name="connsiteY0" fmla="*/ 556653 h 556653"/>
              <a:gd name="connsiteX1" fmla="*/ 0 w 1063256"/>
              <a:gd name="connsiteY1" fmla="*/ 556653 h 556653"/>
              <a:gd name="connsiteX2" fmla="*/ 0 w 1063256"/>
              <a:gd name="connsiteY2" fmla="*/ 0 h 556653"/>
              <a:gd name="connsiteX3" fmla="*/ 1063256 w 1063256"/>
              <a:gd name="connsiteY3" fmla="*/ 0 h 556653"/>
              <a:gd name="connsiteX4" fmla="*/ 1063256 w 1063256"/>
              <a:gd name="connsiteY4" fmla="*/ 556653 h 556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3256" h="556653">
                <a:moveTo>
                  <a:pt x="1063256" y="556653"/>
                </a:moveTo>
                <a:lnTo>
                  <a:pt x="0" y="556653"/>
                </a:lnTo>
                <a:lnTo>
                  <a:pt x="0" y="0"/>
                </a:lnTo>
                <a:lnTo>
                  <a:pt x="1063256" y="0"/>
                </a:lnTo>
                <a:lnTo>
                  <a:pt x="1063256" y="556653"/>
                </a:lnTo>
              </a:path>
            </a:pathLst>
          </a:custGeom>
          <a:solidFill>
            <a:srgbClr val="9DA40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1614993" y="6708166"/>
            <a:ext cx="2253983" cy="1985378"/>
          </a:xfrm>
          <a:custGeom>
            <a:avLst/>
            <a:gdLst>
              <a:gd name="connsiteX0" fmla="*/ 2247633 w 2253983"/>
              <a:gd name="connsiteY0" fmla="*/ 6350 h 1985378"/>
              <a:gd name="connsiteX1" fmla="*/ 6350 w 2253983"/>
              <a:gd name="connsiteY1" fmla="*/ 6350 h 1985378"/>
              <a:gd name="connsiteX2" fmla="*/ 6350 w 2253983"/>
              <a:gd name="connsiteY2" fmla="*/ 1979028 h 1985378"/>
              <a:gd name="connsiteX3" fmla="*/ 2247633 w 2253983"/>
              <a:gd name="connsiteY3" fmla="*/ 1979028 h 1985378"/>
              <a:gd name="connsiteX4" fmla="*/ 2247633 w 2253983"/>
              <a:gd name="connsiteY4" fmla="*/ 6350 h 19853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53983" h="1985378">
                <a:moveTo>
                  <a:pt x="2247633" y="6350"/>
                </a:moveTo>
                <a:lnTo>
                  <a:pt x="6350" y="6350"/>
                </a:lnTo>
                <a:lnTo>
                  <a:pt x="6350" y="1979028"/>
                </a:lnTo>
                <a:lnTo>
                  <a:pt x="2247633" y="1979028"/>
                </a:lnTo>
                <a:lnTo>
                  <a:pt x="2247633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4500" y="2413000"/>
            <a:ext cx="1181100" cy="11684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4900" y="3721100"/>
            <a:ext cx="2413000" cy="5715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08700" y="3860800"/>
            <a:ext cx="152400" cy="1524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77100" y="2501900"/>
            <a:ext cx="546100" cy="5207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24800" y="2628900"/>
            <a:ext cx="1054100" cy="2667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78900" y="2692400"/>
            <a:ext cx="88900" cy="762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423400" y="2489200"/>
            <a:ext cx="2159000" cy="1778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423400" y="2794000"/>
            <a:ext cx="2159000" cy="1778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309100" y="6705600"/>
            <a:ext cx="2273300" cy="19939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1607800" y="6705600"/>
            <a:ext cx="2273300" cy="1993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13982700" y="1879600"/>
            <a:ext cx="10033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/04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Our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Brand</a:t>
            </a:r>
          </a:p>
        </p:txBody>
      </p:sp>
      <p:sp>
        <p:nvSpPr>
          <p:cNvPr id="28" name="TextBox 1"/>
          <p:cNvSpPr txBox="1"/>
          <p:nvPr/>
        </p:nvSpPr>
        <p:spPr>
          <a:xfrm rot="16200000">
            <a:off x="13639800" y="8051800"/>
            <a:ext cx="17145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Beeline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Guidelines</a:t>
            </a:r>
          </a:p>
        </p:txBody>
      </p:sp>
      <p:sp>
        <p:nvSpPr>
          <p:cNvPr id="29" name="TextBox 1"/>
          <p:cNvSpPr txBox="1"/>
          <p:nvPr/>
        </p:nvSpPr>
        <p:spPr>
          <a:xfrm rot="16200000">
            <a:off x="14198600" y="6184900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9461500" y="5143500"/>
            <a:ext cx="804707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195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Пантон</a:t>
            </a:r>
            <a:r>
              <a:rPr lang="en-US" altLang="zh-CN" sz="11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95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425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9423400" y="3175000"/>
            <a:ext cx="2540760" cy="18723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996" dirty="0" err="1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Полоски</a:t>
            </a:r>
            <a:r>
              <a:rPr lang="en-US" altLang="zh-CN" sz="996" dirty="0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 Beeline/</a:t>
            </a:r>
            <a:r>
              <a:rPr lang="en-US" altLang="zh-CN" sz="996" dirty="0" err="1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Плавный</a:t>
            </a:r>
            <a:r>
              <a:rPr lang="en-US" altLang="zh-CN" sz="996" dirty="0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996" dirty="0" err="1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переход</a:t>
            </a:r>
            <a:r>
              <a:rPr lang="en-US" altLang="zh-CN" sz="996" dirty="0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996" dirty="0" err="1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цветовt</a:t>
            </a:r>
            <a:endParaRPr lang="en-US" altLang="zh-CN" sz="996" dirty="0" smtClean="0">
              <a:solidFill>
                <a:srgbClr val="656263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24" name="TextBox 1"/>
          <p:cNvSpPr txBox="1"/>
          <p:nvPr/>
        </p:nvSpPr>
        <p:spPr>
          <a:xfrm>
            <a:off x="3444875" y="4660106"/>
            <a:ext cx="1304925" cy="46935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996" dirty="0" err="1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Блокировка</a:t>
            </a:r>
            <a:r>
              <a:rPr lang="en-US" altLang="zh-CN" sz="996" dirty="0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996" dirty="0" err="1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многоуровневого</a:t>
            </a:r>
            <a:r>
              <a:rPr lang="en-US" altLang="zh-CN" sz="996" dirty="0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996" dirty="0" err="1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логотипа</a:t>
            </a:r>
            <a:endParaRPr lang="en-US" altLang="zh-CN" sz="996" dirty="0" smtClean="0">
              <a:solidFill>
                <a:srgbClr val="656263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25" name="TextBox 1"/>
          <p:cNvSpPr txBox="1"/>
          <p:nvPr/>
        </p:nvSpPr>
        <p:spPr>
          <a:xfrm>
            <a:off x="9334500" y="6413500"/>
            <a:ext cx="2040623" cy="3282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ru-RU" altLang="zh-CN" sz="10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Фотография - </a:t>
            </a:r>
            <a:r>
              <a:rPr lang="ru-RU" altLang="zh-CN" sz="1000" dirty="0" err="1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Абстрактн</a:t>
            </a:r>
            <a:r>
              <a:rPr lang="en-US" altLang="zh-CN" sz="1000" dirty="0" err="1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zh-CN" sz="10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 и</a:t>
            </a:r>
            <a:r>
              <a:rPr lang="en-US" altLang="zh-CN" sz="10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 err="1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Полосы</a:t>
            </a:r>
            <a:endParaRPr lang="en-US" altLang="zh-CN" sz="1000" dirty="0" smtClean="0">
              <a:solidFill>
                <a:srgbClr val="39353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100"/>
              </a:lnSpc>
              <a:tabLst/>
            </a:pPr>
            <a:endParaRPr lang="en-US" altLang="zh-CN" sz="996" dirty="0" smtClean="0">
              <a:solidFill>
                <a:srgbClr val="656263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26" name="TextBox 1"/>
          <p:cNvSpPr txBox="1"/>
          <p:nvPr/>
        </p:nvSpPr>
        <p:spPr>
          <a:xfrm>
            <a:off x="3594100" y="5905500"/>
            <a:ext cx="5704254" cy="320087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>
                <a:tab pos="38100" algn="l"/>
                <a:tab pos="3632200" algn="l"/>
              </a:tabLst>
            </a:pPr>
            <a:r>
              <a:rPr lang="en-US" altLang="zh-CN" dirty="0" smtClean="0"/>
              <a:t>		</a:t>
            </a:r>
            <a:r>
              <a:rPr lang="en-US" altLang="zh-CN" sz="996" dirty="0" err="1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Вторичные</a:t>
            </a:r>
            <a:r>
              <a:rPr lang="en-US" altLang="zh-CN" sz="996" dirty="0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996" dirty="0" err="1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цвета</a:t>
            </a:r>
            <a:endParaRPr lang="en-US" altLang="zh-CN" sz="996" dirty="0" smtClean="0">
              <a:solidFill>
                <a:srgbClr val="656263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38100" algn="l"/>
                <a:tab pos="3632200" algn="l"/>
              </a:tabLst>
            </a:pPr>
            <a:r>
              <a:rPr lang="en-US" altLang="zh-CN" dirty="0" smtClean="0"/>
              <a:t>	</a:t>
            </a:r>
            <a:r>
              <a:rPr lang="en-US" altLang="zh-CN" sz="996" dirty="0" err="1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Фонты</a:t>
            </a:r>
            <a:endParaRPr lang="en-US" altLang="zh-CN" sz="996" dirty="0" smtClean="0">
              <a:solidFill>
                <a:srgbClr val="656263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300"/>
              </a:lnSpc>
              <a:tabLst>
                <a:tab pos="38100" algn="l"/>
                <a:tab pos="3632200" algn="l"/>
              </a:tabLst>
            </a:pPr>
            <a:r>
              <a:rPr lang="en-US" altLang="zh-CN" dirty="0" smtClean="0"/>
              <a:t>	</a:t>
            </a:r>
            <a:r>
              <a:rPr lang="en-US" altLang="zh-CN" sz="1195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ITC</a:t>
            </a:r>
            <a:r>
              <a:rPr lang="en-US" altLang="zh-CN" sz="11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95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Officina</a:t>
            </a:r>
            <a:r>
              <a:rPr lang="en-US" altLang="zh-CN" sz="11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95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Serif</a:t>
            </a:r>
          </a:p>
          <a:p>
            <a:pPr>
              <a:lnSpc>
                <a:spcPts val="3700"/>
              </a:lnSpc>
              <a:tabLst>
                <a:tab pos="38100" algn="l"/>
                <a:tab pos="3632200" algn="l"/>
              </a:tabLst>
            </a:pPr>
            <a:r>
              <a:rPr lang="en-US" altLang="zh-CN" dirty="0" smtClean="0"/>
              <a:t>	</a:t>
            </a:r>
            <a:r>
              <a:rPr lang="en-US" altLang="zh-CN" sz="3193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abcdefghijklmnopqrstuvwxyz</a:t>
            </a:r>
          </a:p>
          <a:p>
            <a:pPr>
              <a:lnSpc>
                <a:spcPts val="3300"/>
              </a:lnSpc>
              <a:tabLst>
                <a:tab pos="38100" algn="l"/>
                <a:tab pos="3632200" algn="l"/>
              </a:tabLst>
            </a:pPr>
            <a:r>
              <a:rPr lang="en-US" altLang="zh-CN" dirty="0" smtClean="0"/>
              <a:t>	</a:t>
            </a:r>
            <a:r>
              <a:rPr lang="en-US" altLang="zh-CN" sz="3193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1234567890/?!&amp;%$</a:t>
            </a:r>
          </a:p>
          <a:p>
            <a:pPr>
              <a:lnSpc>
                <a:spcPts val="2300"/>
              </a:lnSpc>
              <a:tabLst>
                <a:tab pos="38100" algn="l"/>
                <a:tab pos="3632200" algn="l"/>
              </a:tabLst>
            </a:pPr>
            <a:r>
              <a:rPr lang="en-US" altLang="zh-CN" dirty="0" smtClean="0"/>
              <a:t>	</a:t>
            </a:r>
            <a:r>
              <a:rPr lang="en-US" altLang="zh-CN" sz="1195" b="1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ITC</a:t>
            </a:r>
            <a:r>
              <a:rPr lang="en-US" altLang="zh-CN" sz="11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95" b="1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Officina</a:t>
            </a:r>
            <a:r>
              <a:rPr lang="en-US" altLang="zh-CN" sz="11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95" b="1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Serif</a:t>
            </a:r>
            <a:r>
              <a:rPr lang="en-US" altLang="zh-CN" sz="11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95" b="1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Bold</a:t>
            </a:r>
          </a:p>
          <a:p>
            <a:pPr>
              <a:lnSpc>
                <a:spcPts val="4200"/>
              </a:lnSpc>
              <a:tabLst>
                <a:tab pos="38100" algn="l"/>
                <a:tab pos="3632200" algn="l"/>
              </a:tabLst>
            </a:pPr>
            <a:r>
              <a:rPr lang="en-US" altLang="zh-CN" sz="3193" b="1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abcdefghijklmnopqrstuvwxyz</a:t>
            </a:r>
          </a:p>
          <a:p>
            <a:pPr>
              <a:lnSpc>
                <a:spcPts val="3400"/>
              </a:lnSpc>
              <a:tabLst>
                <a:tab pos="38100" algn="l"/>
                <a:tab pos="3632200" algn="l"/>
              </a:tabLst>
            </a:pPr>
            <a:r>
              <a:rPr lang="en-US" altLang="zh-CN" sz="3193" b="1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1234567890/?!&amp;%$</a:t>
            </a:r>
          </a:p>
        </p:txBody>
      </p:sp>
      <p:sp>
        <p:nvSpPr>
          <p:cNvPr id="1028" name="TextBox 1"/>
          <p:cNvSpPr txBox="1"/>
          <p:nvPr/>
        </p:nvSpPr>
        <p:spPr>
          <a:xfrm>
            <a:off x="7026275" y="3212306"/>
            <a:ext cx="2382062" cy="98232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996" dirty="0" err="1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Блокировка</a:t>
            </a:r>
            <a:r>
              <a:rPr lang="en-US" altLang="zh-CN" sz="996" dirty="0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996" dirty="0" err="1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горизонтального</a:t>
            </a:r>
            <a:r>
              <a:rPr lang="en-US" altLang="zh-CN" sz="996" dirty="0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996" dirty="0" err="1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логотипа</a:t>
            </a:r>
            <a:endParaRPr lang="en-US" altLang="zh-CN" sz="996" dirty="0" smtClean="0">
              <a:solidFill>
                <a:srgbClr val="656263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96" dirty="0" err="1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Первичная</a:t>
            </a:r>
            <a:r>
              <a:rPr lang="en-US" altLang="zh-CN" sz="996" dirty="0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996" dirty="0" err="1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цветовая</a:t>
            </a:r>
            <a:r>
              <a:rPr lang="en-US" altLang="zh-CN" sz="996" dirty="0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996" dirty="0" err="1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палитра</a:t>
            </a:r>
            <a:r>
              <a:rPr lang="en-US" altLang="zh-CN" sz="996" dirty="0" smtClean="0">
                <a:solidFill>
                  <a:srgbClr val="656263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1195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Пантон</a:t>
            </a:r>
            <a:r>
              <a:rPr lang="en-US" altLang="zh-CN" sz="11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95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123</a:t>
            </a:r>
          </a:p>
        </p:txBody>
      </p:sp>
      <p:sp>
        <p:nvSpPr>
          <p:cNvPr id="1029" name="TextBox 1"/>
          <p:cNvSpPr txBox="1"/>
          <p:nvPr/>
        </p:nvSpPr>
        <p:spPr>
          <a:xfrm>
            <a:off x="7226300" y="5143500"/>
            <a:ext cx="804707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195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Пантон</a:t>
            </a:r>
            <a:r>
              <a:rPr lang="en-US" altLang="zh-CN" sz="11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95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166</a:t>
            </a:r>
          </a:p>
        </p:txBody>
      </p:sp>
      <p:sp>
        <p:nvSpPr>
          <p:cNvPr id="1030" name="TextBox 1"/>
          <p:cNvSpPr txBox="1"/>
          <p:nvPr/>
        </p:nvSpPr>
        <p:spPr>
          <a:xfrm>
            <a:off x="10579100" y="5143500"/>
            <a:ext cx="888064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195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Пантон</a:t>
            </a:r>
            <a:r>
              <a:rPr lang="en-US" altLang="zh-CN" sz="11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95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7529</a:t>
            </a:r>
          </a:p>
        </p:txBody>
      </p:sp>
      <p:sp>
        <p:nvSpPr>
          <p:cNvPr id="1031" name="TextBox 1"/>
          <p:cNvSpPr txBox="1"/>
          <p:nvPr/>
        </p:nvSpPr>
        <p:spPr>
          <a:xfrm>
            <a:off x="11684000" y="5143500"/>
            <a:ext cx="888064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195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Пантон</a:t>
            </a:r>
            <a:r>
              <a:rPr lang="en-US" altLang="zh-CN" sz="11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95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7532</a:t>
            </a:r>
          </a:p>
        </p:txBody>
      </p:sp>
      <p:sp>
        <p:nvSpPr>
          <p:cNvPr id="1032" name="TextBox 1"/>
          <p:cNvSpPr txBox="1"/>
          <p:nvPr/>
        </p:nvSpPr>
        <p:spPr>
          <a:xfrm>
            <a:off x="8331200" y="5143500"/>
            <a:ext cx="804707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195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Пантон</a:t>
            </a:r>
            <a:r>
              <a:rPr lang="en-US" altLang="zh-CN" sz="11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95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391</a:t>
            </a:r>
          </a:p>
        </p:txBody>
      </p:sp>
      <p:sp>
        <p:nvSpPr>
          <p:cNvPr id="1033" name="TextBox 1"/>
          <p:cNvSpPr txBox="1"/>
          <p:nvPr/>
        </p:nvSpPr>
        <p:spPr>
          <a:xfrm>
            <a:off x="533400" y="965200"/>
            <a:ext cx="3329438" cy="24314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Активы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Брэнда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9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Активы</a:t>
            </a:r>
            <a:r>
              <a:rPr lang="en-US" altLang="zh-CN" sz="1100" b="1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брэнда</a:t>
            </a:r>
            <a:r>
              <a:rPr lang="en-US" altLang="zh-CN" sz="1100" b="1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 Beeline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1100" dirty="0" err="1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Логотипы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zh-CN" sz="1100" dirty="0" smtClean="0">
                <a:latin typeface="Times New Roman" pitchFamily="18" charset="0"/>
                <a:cs typeface="Times New Roman" pitchFamily="18" charset="0"/>
              </a:rPr>
              <a:t>многоуровневые и </a:t>
            </a:r>
            <a:r>
              <a:rPr lang="ru-RU" altLang="zh-CN" sz="1100" dirty="0" err="1" smtClean="0">
                <a:latin typeface="Times New Roman" pitchFamily="18" charset="0"/>
                <a:cs typeface="Times New Roman" pitchFamily="18" charset="0"/>
              </a:rPr>
              <a:t>горизонтальн</a:t>
            </a:r>
            <a:r>
              <a:rPr lang="en-US" altLang="zh-CN" sz="1100" dirty="0" err="1" smtClean="0">
                <a:latin typeface="Times New Roman" pitchFamily="18" charset="0"/>
                <a:cs typeface="Times New Roman" pitchFamily="18" charset="0"/>
              </a:rPr>
              <a:t>ые</a:t>
            </a:r>
            <a:r>
              <a:rPr lang="ru-RU" altLang="zh-CN" sz="1100" dirty="0" smtClean="0">
                <a:latin typeface="Times New Roman" pitchFamily="18" charset="0"/>
                <a:cs typeface="Times New Roman" pitchFamily="18" charset="0"/>
              </a:rPr>
              <a:t> версии</a:t>
            </a:r>
            <a:endParaRPr lang="en-US" altLang="zh-CN" sz="1100" dirty="0" smtClean="0">
              <a:solidFill>
                <a:srgbClr val="39353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ru-RU" altLang="zh-CN" sz="11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Цветовая палитра - первичные и вторичные</a:t>
            </a:r>
          </a:p>
          <a:p>
            <a:pPr>
              <a:lnSpc>
                <a:spcPts val="1200"/>
              </a:lnSpc>
              <a:tabLst/>
            </a:pPr>
            <a:r>
              <a:rPr lang="ru-RU" altLang="zh-CN" sz="11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Шрифты - </a:t>
            </a:r>
            <a:r>
              <a:rPr lang="en-US" altLang="zh-CN" sz="1100" dirty="0" err="1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Officina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Serif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Book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zh-CN" sz="11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&amp; Жирный</a:t>
            </a:r>
            <a:r>
              <a:rPr lang="en-US" altLang="zh-CN" sz="11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(Bold)</a:t>
            </a:r>
            <a:endParaRPr lang="ru-RU" altLang="zh-CN" sz="1100" dirty="0" smtClean="0">
              <a:solidFill>
                <a:srgbClr val="39353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ru-RU" altLang="zh-CN" sz="1100" dirty="0" err="1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Beeline</a:t>
            </a:r>
            <a:r>
              <a:rPr lang="ru-RU" altLang="zh-CN" sz="11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 err="1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Полосы</a:t>
            </a:r>
            <a:r>
              <a:rPr lang="en-US" altLang="zh-CN" sz="11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zh-CN" sz="11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US" altLang="zh-CN" sz="1100" dirty="0" err="1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Плавный</a:t>
            </a:r>
            <a:r>
              <a:rPr lang="en-US" altLang="zh-CN" sz="11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 err="1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переход</a:t>
            </a:r>
            <a:r>
              <a:rPr lang="en-US" altLang="zh-CN" sz="11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 err="1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цветов</a:t>
            </a:r>
            <a:endParaRPr lang="ru-RU" altLang="zh-CN" sz="1100" dirty="0" smtClean="0">
              <a:solidFill>
                <a:srgbClr val="39353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ru-RU" altLang="zh-CN" sz="11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Фотография - </a:t>
            </a:r>
            <a:r>
              <a:rPr lang="ru-RU" altLang="zh-CN" sz="1100" dirty="0" err="1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Абстрактн</a:t>
            </a:r>
            <a:r>
              <a:rPr lang="en-US" altLang="zh-CN" sz="1100" dirty="0" err="1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zh-CN" sz="11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 и Марка (</a:t>
            </a:r>
            <a:r>
              <a:rPr lang="en-US" altLang="zh-CN" sz="1100" dirty="0" err="1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Полосы</a:t>
            </a:r>
            <a:r>
              <a:rPr lang="ru-RU" altLang="zh-CN" sz="11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altLang="zh-CN" sz="1100" dirty="0" smtClean="0">
              <a:solidFill>
                <a:srgbClr val="39353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10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83</Words>
  <Application>Microsoft Office PowerPoint</Application>
  <PresentationFormat>Custom</PresentationFormat>
  <Paragraphs>44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Administrator</cp:lastModifiedBy>
  <cp:revision>6</cp:revision>
  <dcterms:created xsi:type="dcterms:W3CDTF">2006-08-16T00:00:00Z</dcterms:created>
  <dcterms:modified xsi:type="dcterms:W3CDTF">2014-01-13T12:35:39Z</dcterms:modified>
</cp:coreProperties>
</file>