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3246" y="22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3240688" y="4179975"/>
            <a:ext cx="826414" cy="19050"/>
          </a:xfrm>
          <a:custGeom>
            <a:avLst/>
            <a:gdLst>
              <a:gd name="connsiteX0" fmla="*/ 820064 w 826414"/>
              <a:gd name="connsiteY0" fmla="*/ 6350 h 19050"/>
              <a:gd name="connsiteX1" fmla="*/ 6350 w 826414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26414" h="19050">
                <a:moveTo>
                  <a:pt x="820064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579088" y="5459822"/>
            <a:ext cx="480694" cy="19050"/>
          </a:xfrm>
          <a:custGeom>
            <a:avLst/>
            <a:gdLst>
              <a:gd name="connsiteX0" fmla="*/ 474345 w 480694"/>
              <a:gd name="connsiteY0" fmla="*/ 6350 h 19050"/>
              <a:gd name="connsiteX1" fmla="*/ 6350 w 480694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80694" h="19050">
                <a:moveTo>
                  <a:pt x="474345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318888" y="7742625"/>
            <a:ext cx="723519" cy="19050"/>
          </a:xfrm>
          <a:custGeom>
            <a:avLst/>
            <a:gdLst>
              <a:gd name="connsiteX0" fmla="*/ 717169 w 723519"/>
              <a:gd name="connsiteY0" fmla="*/ 6350 h 19050"/>
              <a:gd name="connsiteX1" fmla="*/ 6350 w 723519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23519" h="19050">
                <a:moveTo>
                  <a:pt x="717169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579082" y="7226475"/>
            <a:ext cx="528967" cy="19050"/>
          </a:xfrm>
          <a:custGeom>
            <a:avLst/>
            <a:gdLst>
              <a:gd name="connsiteX0" fmla="*/ 522617 w 528967"/>
              <a:gd name="connsiteY0" fmla="*/ 6350 h 19050"/>
              <a:gd name="connsiteX1" fmla="*/ 6350 w 528967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28967" h="19050">
                <a:moveTo>
                  <a:pt x="522617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43346" y="8505711"/>
            <a:ext cx="310730" cy="15875"/>
          </a:xfrm>
          <a:custGeom>
            <a:avLst/>
            <a:gdLst>
              <a:gd name="connsiteX0" fmla="*/ 6350 w 310730"/>
              <a:gd name="connsiteY0" fmla="*/ 6350 h 15875"/>
              <a:gd name="connsiteX1" fmla="*/ 304381 w 310730"/>
              <a:gd name="connsiteY1" fmla="*/ 6350 h 15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10730" h="15875">
                <a:moveTo>
                  <a:pt x="6350" y="6350"/>
                </a:moveTo>
                <a:lnTo>
                  <a:pt x="304381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7727198" y="8484413"/>
            <a:ext cx="75971" cy="55295"/>
          </a:xfrm>
          <a:custGeom>
            <a:avLst/>
            <a:gdLst>
              <a:gd name="connsiteX0" fmla="*/ 75971 w 75971"/>
              <a:gd name="connsiteY0" fmla="*/ 27647 h 55295"/>
              <a:gd name="connsiteX1" fmla="*/ 0 w 75971"/>
              <a:gd name="connsiteY1" fmla="*/ 0 h 55295"/>
              <a:gd name="connsiteX2" fmla="*/ 0 w 75971"/>
              <a:gd name="connsiteY2" fmla="*/ 55295 h 55295"/>
              <a:gd name="connsiteX3" fmla="*/ 75971 w 75971"/>
              <a:gd name="connsiteY3" fmla="*/ 27647 h 552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75971" h="55295">
                <a:moveTo>
                  <a:pt x="75971" y="27647"/>
                </a:moveTo>
                <a:lnTo>
                  <a:pt x="0" y="0"/>
                </a:lnTo>
                <a:cubicBezTo>
                  <a:pt x="0" y="0"/>
                  <a:pt x="20523" y="27647"/>
                  <a:pt x="0" y="55295"/>
                </a:cubicBezTo>
                <a:lnTo>
                  <a:pt x="75971" y="27647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423550" y="798132"/>
            <a:ext cx="19050" cy="2271610"/>
          </a:xfrm>
          <a:custGeom>
            <a:avLst/>
            <a:gdLst>
              <a:gd name="connsiteX0" fmla="*/ 6350 w 19050"/>
              <a:gd name="connsiteY0" fmla="*/ 6350 h 2271610"/>
              <a:gd name="connsiteX1" fmla="*/ 6350 w 19050"/>
              <a:gd name="connsiteY1" fmla="*/ 226526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6350"/>
                </a:moveTo>
                <a:lnTo>
                  <a:pt x="6350" y="226526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070450" y="3082272"/>
            <a:ext cx="2327846" cy="19050"/>
          </a:xfrm>
          <a:custGeom>
            <a:avLst/>
            <a:gdLst>
              <a:gd name="connsiteX0" fmla="*/ 2321496 w 2327846"/>
              <a:gd name="connsiteY0" fmla="*/ 6350 h 19050"/>
              <a:gd name="connsiteX1" fmla="*/ 6350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2321496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045150" y="785508"/>
            <a:ext cx="19050" cy="2271610"/>
          </a:xfrm>
          <a:custGeom>
            <a:avLst/>
            <a:gdLst>
              <a:gd name="connsiteX0" fmla="*/ 6350 w 19050"/>
              <a:gd name="connsiteY0" fmla="*/ 2265260 h 2271610"/>
              <a:gd name="connsiteX1" fmla="*/ 6350 w 19050"/>
              <a:gd name="connsiteY1" fmla="*/ 6350 h 2271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2271610">
                <a:moveTo>
                  <a:pt x="6350" y="226526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083102" y="760280"/>
            <a:ext cx="2327846" cy="19050"/>
          </a:xfrm>
          <a:custGeom>
            <a:avLst/>
            <a:gdLst>
              <a:gd name="connsiteX0" fmla="*/ 6350 w 2327846"/>
              <a:gd name="connsiteY0" fmla="*/ 6350 h 19050"/>
              <a:gd name="connsiteX1" fmla="*/ 2321497 w 2327846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327846" h="19050">
                <a:moveTo>
                  <a:pt x="6350" y="6350"/>
                </a:moveTo>
                <a:lnTo>
                  <a:pt x="2321497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0410900" y="3069647"/>
            <a:ext cx="25349" cy="25323"/>
          </a:xfrm>
          <a:custGeom>
            <a:avLst/>
            <a:gdLst>
              <a:gd name="connsiteX0" fmla="*/ 18999 w 25349"/>
              <a:gd name="connsiteY0" fmla="*/ 6350 h 25323"/>
              <a:gd name="connsiteX1" fmla="*/ 18999 w 25349"/>
              <a:gd name="connsiteY1" fmla="*/ 18973 h 25323"/>
              <a:gd name="connsiteX2" fmla="*/ 6350 w 25349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9" h="25323">
                <a:moveTo>
                  <a:pt x="18999" y="6350"/>
                </a:moveTo>
                <a:lnTo>
                  <a:pt x="18999" y="18973"/>
                </a:lnTo>
                <a:lnTo>
                  <a:pt x="6350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045145" y="3069647"/>
            <a:ext cx="25362" cy="25323"/>
          </a:xfrm>
          <a:custGeom>
            <a:avLst/>
            <a:gdLst>
              <a:gd name="connsiteX0" fmla="*/ 19012 w 25362"/>
              <a:gd name="connsiteY0" fmla="*/ 18973 h 25323"/>
              <a:gd name="connsiteX1" fmla="*/ 6350 w 25362"/>
              <a:gd name="connsiteY1" fmla="*/ 18973 h 25323"/>
              <a:gd name="connsiteX2" fmla="*/ 6350 w 25362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2" h="25323">
                <a:moveTo>
                  <a:pt x="19012" y="18973"/>
                </a:moveTo>
                <a:lnTo>
                  <a:pt x="6350" y="18973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045145" y="760279"/>
            <a:ext cx="25362" cy="25323"/>
          </a:xfrm>
          <a:custGeom>
            <a:avLst/>
            <a:gdLst>
              <a:gd name="connsiteX0" fmla="*/ 6350 w 25362"/>
              <a:gd name="connsiteY0" fmla="*/ 18973 h 25323"/>
              <a:gd name="connsiteX1" fmla="*/ 6350 w 25362"/>
              <a:gd name="connsiteY1" fmla="*/ 6350 h 25323"/>
              <a:gd name="connsiteX2" fmla="*/ 19012 w 25362"/>
              <a:gd name="connsiteY2" fmla="*/ 6350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62" h="25323">
                <a:moveTo>
                  <a:pt x="6350" y="18973"/>
                </a:moveTo>
                <a:lnTo>
                  <a:pt x="6350" y="6350"/>
                </a:lnTo>
                <a:lnTo>
                  <a:pt x="19012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0410900" y="760279"/>
            <a:ext cx="25349" cy="25323"/>
          </a:xfrm>
          <a:custGeom>
            <a:avLst/>
            <a:gdLst>
              <a:gd name="connsiteX0" fmla="*/ 6350 w 25349"/>
              <a:gd name="connsiteY0" fmla="*/ 6350 h 25323"/>
              <a:gd name="connsiteX1" fmla="*/ 18999 w 25349"/>
              <a:gd name="connsiteY1" fmla="*/ 6350 h 25323"/>
              <a:gd name="connsiteX2" fmla="*/ 18999 w 25349"/>
              <a:gd name="connsiteY2" fmla="*/ 18973 h 25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349" h="25323">
                <a:moveTo>
                  <a:pt x="6350" y="6350"/>
                </a:moveTo>
                <a:lnTo>
                  <a:pt x="18999" y="6350"/>
                </a:lnTo>
                <a:lnTo>
                  <a:pt x="18999" y="18973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7355651" y="2197240"/>
            <a:ext cx="699020" cy="19050"/>
          </a:xfrm>
          <a:custGeom>
            <a:avLst/>
            <a:gdLst>
              <a:gd name="connsiteX0" fmla="*/ 6350 w 699020"/>
              <a:gd name="connsiteY0" fmla="*/ 6350 h 19050"/>
              <a:gd name="connsiteX1" fmla="*/ 692670 w 699020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99020" h="19050">
                <a:moveTo>
                  <a:pt x="6350" y="6350"/>
                </a:moveTo>
                <a:lnTo>
                  <a:pt x="692670" y="6350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7357236" y="2195653"/>
            <a:ext cx="19050" cy="3161982"/>
          </a:xfrm>
          <a:custGeom>
            <a:avLst/>
            <a:gdLst>
              <a:gd name="connsiteX0" fmla="*/ 6350 w 19050"/>
              <a:gd name="connsiteY0" fmla="*/ 6350 h 3161982"/>
              <a:gd name="connsiteX1" fmla="*/ 6350 w 19050"/>
              <a:gd name="connsiteY1" fmla="*/ 3155632 h 31619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050" h="3161982">
                <a:moveTo>
                  <a:pt x="6350" y="6350"/>
                </a:moveTo>
                <a:lnTo>
                  <a:pt x="6350" y="3155632"/>
                </a:lnTo>
              </a:path>
            </a:pathLst>
          </a:custGeom>
          <a:ln w="12700">
            <a:solidFill>
              <a:srgbClr val="231F2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773646" y="6218475"/>
            <a:ext cx="334403" cy="19050"/>
          </a:xfrm>
          <a:custGeom>
            <a:avLst/>
            <a:gdLst>
              <a:gd name="connsiteX0" fmla="*/ 328053 w 334403"/>
              <a:gd name="connsiteY0" fmla="*/ 6350 h 19050"/>
              <a:gd name="connsiteX1" fmla="*/ 6350 w 334403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34403" h="19050">
                <a:moveTo>
                  <a:pt x="32805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3621347" y="6916025"/>
            <a:ext cx="486702" cy="19050"/>
          </a:xfrm>
          <a:custGeom>
            <a:avLst/>
            <a:gdLst>
              <a:gd name="connsiteX0" fmla="*/ 480352 w 486702"/>
              <a:gd name="connsiteY0" fmla="*/ 6350 h 19050"/>
              <a:gd name="connsiteX1" fmla="*/ 6350 w 486702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86702" h="19050">
                <a:moveTo>
                  <a:pt x="480352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6848050" y="6607212"/>
            <a:ext cx="969149" cy="19050"/>
          </a:xfrm>
          <a:custGeom>
            <a:avLst/>
            <a:gdLst>
              <a:gd name="connsiteX0" fmla="*/ 962799 w 969149"/>
              <a:gd name="connsiteY0" fmla="*/ 6350 h 19050"/>
              <a:gd name="connsiteX1" fmla="*/ 6350 w 969149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69149" h="19050">
                <a:moveTo>
                  <a:pt x="962799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549400"/>
            <a:ext cx="3581400" cy="76454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2800" y="939800"/>
            <a:ext cx="2222500" cy="82677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0400" y="444500"/>
            <a:ext cx="1828800" cy="22733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541000" y="927100"/>
            <a:ext cx="3124200" cy="8191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26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27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65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533400" y="901700"/>
            <a:ext cx="6288773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B6.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Широкополосный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+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Витрина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телевизором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1574800" y="9359900"/>
            <a:ext cx="308417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Широкополосный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+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телевизором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4114800" y="4114800"/>
            <a:ext cx="1232710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1000мм-ый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витрины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4" name="TextBox 1"/>
          <p:cNvSpPr txBox="1"/>
          <p:nvPr/>
        </p:nvSpPr>
        <p:spPr>
          <a:xfrm>
            <a:off x="2073275" y="5269706"/>
            <a:ext cx="1205458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40”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err="1" smtClean="0">
                <a:latin typeface="Times New Roman" pitchFamily="18" charset="0"/>
                <a:cs typeface="Times New Roman" pitchFamily="18" charset="0"/>
              </a:rPr>
              <a:t>Плазменный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err="1" smtClean="0">
                <a:latin typeface="Times New Roman" pitchFamily="18" charset="0"/>
                <a:cs typeface="Times New Roman" pitchFamily="18" charset="0"/>
              </a:rPr>
              <a:t>телевизор</a:t>
            </a:r>
            <a:endParaRPr lang="en-US" altLang="zh-CN" sz="8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5" name="TextBox 1"/>
          <p:cNvSpPr txBox="1"/>
          <p:nvPr/>
        </p:nvSpPr>
        <p:spPr>
          <a:xfrm>
            <a:off x="6731000" y="9359900"/>
            <a:ext cx="308417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Широкополосный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+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телевизором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Секция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(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насквозь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)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6" name="TextBox 1"/>
          <p:cNvSpPr txBox="1"/>
          <p:nvPr/>
        </p:nvSpPr>
        <p:spPr>
          <a:xfrm>
            <a:off x="10553700" y="9359900"/>
            <a:ext cx="302166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–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Широкополосный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8" name="TextBox 1"/>
          <p:cNvSpPr txBox="1"/>
          <p:nvPr/>
        </p:nvSpPr>
        <p:spPr>
          <a:xfrm>
            <a:off x="8093075" y="2602706"/>
            <a:ext cx="2665794" cy="6617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Настенное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крепление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телевизора</a:t>
            </a:r>
            <a:endParaRPr lang="en-US" altLang="zh-CN" sz="10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марки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Invision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®</a:t>
            </a: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-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или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эквивалентной</a:t>
            </a:r>
            <a:endParaRPr lang="en-US" altLang="zh-CN" sz="10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200"/>
              </a:lnSpc>
              <a:tabLst/>
            </a:pP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марки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рынке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.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Советуемый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0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поставщик</a:t>
            </a:r>
            <a:r>
              <a:rPr lang="en-US" altLang="zh-CN" sz="10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.</a:t>
            </a:r>
          </a:p>
          <a:p>
            <a:pPr>
              <a:lnSpc>
                <a:spcPts val="1200"/>
              </a:lnSpc>
              <a:tabLst/>
            </a:pPr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10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29" name="TextBox 1"/>
          <p:cNvSpPr txBox="1"/>
          <p:nvPr/>
        </p:nvSpPr>
        <p:spPr>
          <a:xfrm>
            <a:off x="4114800" y="5384800"/>
            <a:ext cx="1726435" cy="12516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Лакированная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распылением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задняя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панель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40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”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err="1" smtClean="0">
                <a:latin typeface="Times New Roman" pitchFamily="18" charset="0"/>
                <a:cs typeface="Times New Roman" pitchFamily="18" charset="0"/>
              </a:rPr>
              <a:t>плазменным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телевизором</a:t>
            </a:r>
            <a:r>
              <a:rPr lang="en-US" altLang="zh-CN" sz="800" dirty="0" smtClean="0">
                <a:solidFill>
                  <a:srgbClr val="39353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Святовой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короб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спрятанный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стенкой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30" name="TextBox 1"/>
          <p:cNvSpPr txBox="1"/>
          <p:nvPr/>
        </p:nvSpPr>
        <p:spPr>
          <a:xfrm>
            <a:off x="4114800" y="6769100"/>
            <a:ext cx="2191306" cy="12131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высокопрочного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металлическим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краем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направленным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вниз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светодиодом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освещения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продукции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4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перекладинами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прозрачными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акриловыми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буклетницами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расположенным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углублении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31" name="TextBox 1"/>
          <p:cNvSpPr txBox="1"/>
          <p:nvPr/>
        </p:nvSpPr>
        <p:spPr>
          <a:xfrm>
            <a:off x="7835900" y="6489700"/>
            <a:ext cx="147957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Подача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питания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елевизора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светового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короба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полос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Светодиода</a:t>
            </a: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130</Words>
  <Application>Microsoft Office PowerPoint</Application>
  <PresentationFormat>Custom</PresentationFormat>
  <Paragraphs>51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DBagiyan</cp:lastModifiedBy>
  <cp:revision>9</cp:revision>
  <dcterms:created xsi:type="dcterms:W3CDTF">2006-08-16T00:00:00Z</dcterms:created>
  <dcterms:modified xsi:type="dcterms:W3CDTF">2013-10-29T07:48:42Z</dcterms:modified>
</cp:coreProperties>
</file>