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5119350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3246" y="26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119985" cy="10692003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423900" cy="92075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rot="16200000">
            <a:off x="11404600" y="3136900"/>
            <a:ext cx="584200" cy="165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00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SITE</a:t>
            </a:r>
            <a:r>
              <a:rPr lang="en-US" altLang="zh-CN" sz="100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DIM</a:t>
            </a:r>
          </a:p>
        </p:txBody>
      </p:sp>
      <p:sp>
        <p:nvSpPr>
          <p:cNvPr id="4" name="TextBox 1"/>
          <p:cNvSpPr txBox="1"/>
          <p:nvPr/>
        </p:nvSpPr>
        <p:spPr>
          <a:xfrm rot="16200000">
            <a:off x="2019300" y="4787900"/>
            <a:ext cx="215900" cy="165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00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200</a:t>
            </a:r>
          </a:p>
        </p:txBody>
      </p:sp>
      <p:sp>
        <p:nvSpPr>
          <p:cNvPr id="5" name="TextBox 1"/>
          <p:cNvSpPr txBox="1"/>
          <p:nvPr/>
        </p:nvSpPr>
        <p:spPr>
          <a:xfrm rot="16200000">
            <a:off x="1663700" y="5956300"/>
            <a:ext cx="292100" cy="165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00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1600</a:t>
            </a:r>
          </a:p>
        </p:txBody>
      </p:sp>
      <p:sp>
        <p:nvSpPr>
          <p:cNvPr id="6" name="TextBox 1"/>
          <p:cNvSpPr txBox="1"/>
          <p:nvPr/>
        </p:nvSpPr>
        <p:spPr>
          <a:xfrm rot="16200000">
            <a:off x="1981200" y="5969000"/>
            <a:ext cx="292100" cy="165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00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1200</a:t>
            </a:r>
          </a:p>
        </p:txBody>
      </p:sp>
      <p:sp>
        <p:nvSpPr>
          <p:cNvPr id="7" name="TextBox 1"/>
          <p:cNvSpPr txBox="1"/>
          <p:nvPr/>
        </p:nvSpPr>
        <p:spPr>
          <a:xfrm rot="16200000">
            <a:off x="8204200" y="5969000"/>
            <a:ext cx="292100" cy="165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00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1200</a:t>
            </a:r>
          </a:p>
        </p:txBody>
      </p:sp>
      <p:sp>
        <p:nvSpPr>
          <p:cNvPr id="8" name="TextBox 1"/>
          <p:cNvSpPr txBox="1"/>
          <p:nvPr/>
        </p:nvSpPr>
        <p:spPr>
          <a:xfrm rot="16200000">
            <a:off x="11544300" y="5969000"/>
            <a:ext cx="292100" cy="165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00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2800</a:t>
            </a:r>
          </a:p>
        </p:txBody>
      </p:sp>
      <p:sp>
        <p:nvSpPr>
          <p:cNvPr id="9" name="TextBox 1"/>
          <p:cNvSpPr txBox="1"/>
          <p:nvPr/>
        </p:nvSpPr>
        <p:spPr>
          <a:xfrm rot="16200000">
            <a:off x="11988800" y="5956300"/>
            <a:ext cx="292100" cy="165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00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1600</a:t>
            </a:r>
          </a:p>
        </p:txBody>
      </p:sp>
      <p:sp>
        <p:nvSpPr>
          <p:cNvPr id="10" name="TextBox 1"/>
          <p:cNvSpPr txBox="1"/>
          <p:nvPr/>
        </p:nvSpPr>
        <p:spPr>
          <a:xfrm rot="16200000">
            <a:off x="12026900" y="4140200"/>
            <a:ext cx="215900" cy="165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00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640</a:t>
            </a:r>
          </a:p>
        </p:txBody>
      </p:sp>
      <p:sp>
        <p:nvSpPr>
          <p:cNvPr id="11" name="TextBox 1"/>
          <p:cNvSpPr txBox="1"/>
          <p:nvPr/>
        </p:nvSpPr>
        <p:spPr>
          <a:xfrm rot="16200000">
            <a:off x="1003300" y="6413500"/>
            <a:ext cx="292100" cy="165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00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2160</a:t>
            </a:r>
          </a:p>
        </p:txBody>
      </p:sp>
      <p:sp>
        <p:nvSpPr>
          <p:cNvPr id="12" name="TextBox 1"/>
          <p:cNvSpPr txBox="1"/>
          <p:nvPr/>
        </p:nvSpPr>
        <p:spPr>
          <a:xfrm rot="16200000">
            <a:off x="1701800" y="7734300"/>
            <a:ext cx="215900" cy="165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00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500</a:t>
            </a:r>
          </a:p>
        </p:txBody>
      </p:sp>
      <p:sp>
        <p:nvSpPr>
          <p:cNvPr id="13" name="TextBox 1"/>
          <p:cNvSpPr txBox="1"/>
          <p:nvPr/>
        </p:nvSpPr>
        <p:spPr>
          <a:xfrm rot="16200000">
            <a:off x="1739900" y="8178800"/>
            <a:ext cx="139700" cy="165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00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</p:txBody>
      </p:sp>
      <p:sp>
        <p:nvSpPr>
          <p:cNvPr id="14" name="TextBox 1"/>
          <p:cNvSpPr txBox="1"/>
          <p:nvPr/>
        </p:nvSpPr>
        <p:spPr>
          <a:xfrm rot="16200000">
            <a:off x="12065000" y="8178800"/>
            <a:ext cx="139700" cy="165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00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</p:txBody>
      </p:sp>
      <p:sp>
        <p:nvSpPr>
          <p:cNvPr id="15" name="TextBox 1"/>
          <p:cNvSpPr txBox="1"/>
          <p:nvPr/>
        </p:nvSpPr>
        <p:spPr>
          <a:xfrm rot="16200000">
            <a:off x="12026900" y="7721600"/>
            <a:ext cx="215900" cy="165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00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500</a:t>
            </a:r>
          </a:p>
        </p:txBody>
      </p:sp>
      <p:sp>
        <p:nvSpPr>
          <p:cNvPr id="16" name="TextBox 1"/>
          <p:cNvSpPr txBox="1"/>
          <p:nvPr/>
        </p:nvSpPr>
        <p:spPr>
          <a:xfrm rot="16200000">
            <a:off x="13639800" y="8051800"/>
            <a:ext cx="17145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Beeline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Guidelines</a:t>
            </a:r>
          </a:p>
        </p:txBody>
      </p:sp>
      <p:sp>
        <p:nvSpPr>
          <p:cNvPr id="17" name="TextBox 1"/>
          <p:cNvSpPr txBox="1"/>
          <p:nvPr/>
        </p:nvSpPr>
        <p:spPr>
          <a:xfrm rot="16200000">
            <a:off x="14198600" y="6184900"/>
            <a:ext cx="5969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05.06.13</a:t>
            </a:r>
          </a:p>
        </p:txBody>
      </p:sp>
      <p:sp>
        <p:nvSpPr>
          <p:cNvPr id="18" name="TextBox 1"/>
          <p:cNvSpPr txBox="1"/>
          <p:nvPr/>
        </p:nvSpPr>
        <p:spPr>
          <a:xfrm rot="16200000">
            <a:off x="13716000" y="1612900"/>
            <a:ext cx="15240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/07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kit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of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parts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14414500" y="9969500"/>
            <a:ext cx="190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68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533400" y="901700"/>
            <a:ext cx="6439392" cy="7258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Блоки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периметра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B9.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Развертка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стен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мобильных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телефонов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21" name="TextBox 1"/>
          <p:cNvSpPr txBox="1"/>
          <p:nvPr/>
        </p:nvSpPr>
        <p:spPr>
          <a:xfrm>
            <a:off x="8597900" y="4800600"/>
            <a:ext cx="1229504" cy="29488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808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ПЕРИМЕТРОВАЯ СТЕНА </a:t>
            </a:r>
          </a:p>
          <a:p>
            <a:pPr>
              <a:lnSpc>
                <a:spcPts val="1000"/>
              </a:lnSpc>
              <a:tabLst/>
            </a:pPr>
            <a:r>
              <a:rPr lang="en-US" altLang="zh-CN" sz="808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ДЛЯ ХРАНЕНИЯ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8597900" y="7531100"/>
            <a:ext cx="1229504" cy="29488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808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ПЕРИМЕТРОВАЯ СТЕНА </a:t>
            </a:r>
          </a:p>
          <a:p>
            <a:pPr>
              <a:lnSpc>
                <a:spcPts val="1000"/>
              </a:lnSpc>
              <a:tabLst/>
            </a:pPr>
            <a:r>
              <a:rPr lang="en-US" altLang="zh-CN" sz="808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ДЛЯ ХРАНЕНИЯ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6705600" y="8826500"/>
            <a:ext cx="2794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077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1000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5194300" y="8813800"/>
            <a:ext cx="2794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077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1000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3670300" y="8813800"/>
            <a:ext cx="2794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077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1000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2654300" y="8813800"/>
            <a:ext cx="2032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077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400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7797800" y="8813800"/>
            <a:ext cx="2032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077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400</a:t>
            </a:r>
          </a:p>
        </p:txBody>
      </p:sp>
      <p:sp>
        <p:nvSpPr>
          <p:cNvPr id="28" name="TextBox 1"/>
          <p:cNvSpPr txBox="1"/>
          <p:nvPr/>
        </p:nvSpPr>
        <p:spPr>
          <a:xfrm>
            <a:off x="2654300" y="42799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077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250100</a:t>
            </a:r>
          </a:p>
        </p:txBody>
      </p:sp>
      <p:sp>
        <p:nvSpPr>
          <p:cNvPr id="29" name="TextBox 1"/>
          <p:cNvSpPr txBox="1"/>
          <p:nvPr/>
        </p:nvSpPr>
        <p:spPr>
          <a:xfrm>
            <a:off x="7569200" y="42799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077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100250</a:t>
            </a:r>
          </a:p>
        </p:txBody>
      </p:sp>
      <p:sp>
        <p:nvSpPr>
          <p:cNvPr id="30" name="TextBox 1"/>
          <p:cNvSpPr txBox="1"/>
          <p:nvPr/>
        </p:nvSpPr>
        <p:spPr>
          <a:xfrm>
            <a:off x="2451100" y="9410700"/>
            <a:ext cx="296555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Развертка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стен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мобильных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телефонов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Вид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спереди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31" name="TextBox 1"/>
          <p:cNvSpPr txBox="1"/>
          <p:nvPr/>
        </p:nvSpPr>
        <p:spPr>
          <a:xfrm>
            <a:off x="12446000" y="9410700"/>
            <a:ext cx="2369238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Стена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мобильных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телефонов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2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разрезу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62</Words>
  <Application>Microsoft Office PowerPoint</Application>
  <PresentationFormat>Custom</PresentationFormat>
  <Paragraphs>34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EdSafaryan</cp:lastModifiedBy>
  <cp:revision>5</cp:revision>
  <dcterms:created xsi:type="dcterms:W3CDTF">2006-08-16T00:00:00Z</dcterms:created>
  <dcterms:modified xsi:type="dcterms:W3CDTF">2013-10-29T07:54:48Z</dcterms:modified>
</cp:coreProperties>
</file>