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8" d="100"/>
          <a:sy n="148" d="100"/>
        </p:scale>
        <p:origin x="-62" y="4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10145388" y="2666827"/>
            <a:ext cx="2097760" cy="19050"/>
          </a:xfrm>
          <a:custGeom>
            <a:avLst/>
            <a:gdLst>
              <a:gd name="connsiteX0" fmla="*/ 2091411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398855" y="6284250"/>
            <a:ext cx="2097760" cy="19050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0023910" y="7421799"/>
            <a:ext cx="2391105" cy="19050"/>
          </a:xfrm>
          <a:custGeom>
            <a:avLst/>
            <a:gdLst>
              <a:gd name="connsiteX0" fmla="*/ 2384755 w 2391105"/>
              <a:gd name="connsiteY0" fmla="*/ 6350 h 19050"/>
              <a:gd name="connsiteX1" fmla="*/ 6350 w 2391105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91105" h="19050">
                <a:moveTo>
                  <a:pt x="238475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0297779" y="8576411"/>
            <a:ext cx="2066836" cy="19050"/>
          </a:xfrm>
          <a:custGeom>
            <a:avLst/>
            <a:gdLst>
              <a:gd name="connsiteX0" fmla="*/ 2060485 w 2066836"/>
              <a:gd name="connsiteY0" fmla="*/ 6350 h 19050"/>
              <a:gd name="connsiteX1" fmla="*/ 6350 w 206683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66836" h="19050">
                <a:moveTo>
                  <a:pt x="206048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0398855" y="4838825"/>
            <a:ext cx="2097760" cy="19050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2476500"/>
            <a:ext cx="2032000" cy="71374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2463800"/>
            <a:ext cx="2336800" cy="71501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42700" y="812800"/>
            <a:ext cx="2222500" cy="8712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079545" y="3151545"/>
            <a:ext cx="647613" cy="1231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УЧАСТКА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4102145" y="3151545"/>
            <a:ext cx="647613" cy="1231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УЧАСТКА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4686300" y="4521200"/>
            <a:ext cx="1016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1308100" y="6692900"/>
            <a:ext cx="1397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4368800" y="6692900"/>
            <a:ext cx="1397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15" name="TextBox 1"/>
          <p:cNvSpPr txBox="1"/>
          <p:nvPr/>
        </p:nvSpPr>
        <p:spPr>
          <a:xfrm rot="16200000">
            <a:off x="1714500" y="6781800"/>
            <a:ext cx="1397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4660900" y="6769100"/>
            <a:ext cx="1397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752600" y="8877300"/>
            <a:ext cx="1016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8" name="TextBox 1"/>
          <p:cNvSpPr txBox="1"/>
          <p:nvPr/>
        </p:nvSpPr>
        <p:spPr>
          <a:xfrm rot="16200000">
            <a:off x="4686300" y="8877300"/>
            <a:ext cx="1016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9" name="TextBox 1"/>
          <p:cNvSpPr txBox="1"/>
          <p:nvPr/>
        </p:nvSpPr>
        <p:spPr>
          <a:xfrm rot="16200000">
            <a:off x="1778000" y="9436100"/>
            <a:ext cx="635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20" name="TextBox 1"/>
          <p:cNvSpPr txBox="1"/>
          <p:nvPr/>
        </p:nvSpPr>
        <p:spPr>
          <a:xfrm rot="16200000">
            <a:off x="12627293" y="7989439"/>
            <a:ext cx="3709618" cy="25135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Инструкция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розничной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продаже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Билайн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 rot="16200000">
            <a:off x="14220825" y="5771356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22" name="TextBox 1"/>
          <p:cNvSpPr txBox="1"/>
          <p:nvPr/>
        </p:nvSpPr>
        <p:spPr>
          <a:xfrm rot="16200000">
            <a:off x="12841014" y="1588825"/>
            <a:ext cx="3273973" cy="251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Розничная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продажа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комплекта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деталей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77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533400" y="901700"/>
            <a:ext cx="3839962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B16.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400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мм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1455400" y="9563100"/>
            <a:ext cx="2997615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ru-RU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астенное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отделение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хранилища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400mm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8953500" y="2603500"/>
            <a:ext cx="1335302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Навес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должен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быть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окрашен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цвет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8953500" y="6223000"/>
            <a:ext cx="2489464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18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МДФ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двери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покрытые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цвета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готовые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наклейки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графической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ленты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8966200" y="7366000"/>
            <a:ext cx="2946319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Нижний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выдвижной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покрытой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передней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стороной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8953500" y="8496300"/>
            <a:ext cx="1970091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Потайной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бортик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8953500" y="4775200"/>
            <a:ext cx="240610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Шкаф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регулируемой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высоте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полкой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2692400" y="4445000"/>
            <a:ext cx="1016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5613400" y="4279900"/>
            <a:ext cx="1016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2225676" y="9841706"/>
            <a:ext cx="949324" cy="3795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300"/>
              </a:lnSpc>
              <a:tabLst/>
            </a:pP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6" name="TextBox 1"/>
          <p:cNvSpPr txBox="1"/>
          <p:nvPr/>
        </p:nvSpPr>
        <p:spPr>
          <a:xfrm>
            <a:off x="5422900" y="9804400"/>
            <a:ext cx="50334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Секция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93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8</cp:revision>
  <dcterms:created xsi:type="dcterms:W3CDTF">2006-08-16T00:00:00Z</dcterms:created>
  <dcterms:modified xsi:type="dcterms:W3CDTF">2013-10-29T08:19:31Z</dcterms:modified>
</cp:coreProperties>
</file>