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5119350" cy="1069181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2328" y="-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10/29/2013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10/29/2013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10/29/2013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10/29/2013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90"/>
            <a:ext cx="15119985" cy="10692003"/>
          </a:xfrm>
          <a:prstGeom prst="rect">
            <a:avLst/>
          </a:prstGeom>
          <a:noFill/>
        </p:spPr>
      </p:pic>
      <p:sp>
        <p:nvSpPr>
          <p:cNvPr id="4" name="Freeform 3"/>
          <p:cNvSpPr/>
          <p:nvPr/>
        </p:nvSpPr>
        <p:spPr>
          <a:xfrm>
            <a:off x="8716477" y="6795413"/>
            <a:ext cx="1927872" cy="19050"/>
          </a:xfrm>
          <a:custGeom>
            <a:avLst/>
            <a:gdLst>
              <a:gd name="connsiteX0" fmla="*/ 1921523 w 1927872"/>
              <a:gd name="connsiteY0" fmla="*/ 6350 h 19050"/>
              <a:gd name="connsiteX1" fmla="*/ 6350 w 1927872"/>
              <a:gd name="connsiteY1" fmla="*/ 6350 h 1905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927872" h="19050">
                <a:moveTo>
                  <a:pt x="1921523" y="6350"/>
                </a:moveTo>
                <a:lnTo>
                  <a:pt x="6350" y="6350"/>
                </a:lnTo>
              </a:path>
            </a:pathLst>
          </a:custGeom>
          <a:ln w="12700">
            <a:solidFill>
              <a:srgbClr val="918F9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8723939" y="5167388"/>
            <a:ext cx="3126409" cy="19050"/>
          </a:xfrm>
          <a:custGeom>
            <a:avLst/>
            <a:gdLst>
              <a:gd name="connsiteX0" fmla="*/ 3120059 w 3126409"/>
              <a:gd name="connsiteY0" fmla="*/ 6350 h 19050"/>
              <a:gd name="connsiteX1" fmla="*/ 6350 w 3126409"/>
              <a:gd name="connsiteY1" fmla="*/ 6350 h 1905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3126409" h="19050">
                <a:moveTo>
                  <a:pt x="3120059" y="6350"/>
                </a:moveTo>
                <a:lnTo>
                  <a:pt x="6350" y="6350"/>
                </a:lnTo>
              </a:path>
            </a:pathLst>
          </a:custGeom>
          <a:ln w="12700">
            <a:solidFill>
              <a:srgbClr val="918F9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8704205" y="3929827"/>
            <a:ext cx="2195918" cy="19050"/>
          </a:xfrm>
          <a:custGeom>
            <a:avLst/>
            <a:gdLst>
              <a:gd name="connsiteX0" fmla="*/ 2189569 w 2195918"/>
              <a:gd name="connsiteY0" fmla="*/ 6350 h 19050"/>
              <a:gd name="connsiteX1" fmla="*/ 6350 w 2195918"/>
              <a:gd name="connsiteY1" fmla="*/ 6350 h 1905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2195918" h="19050">
                <a:moveTo>
                  <a:pt x="2189569" y="6350"/>
                </a:moveTo>
                <a:lnTo>
                  <a:pt x="6350" y="6350"/>
                </a:lnTo>
              </a:path>
            </a:pathLst>
          </a:custGeom>
          <a:ln w="12700">
            <a:solidFill>
              <a:srgbClr val="918F9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3"/>
          <p:cNvSpPr/>
          <p:nvPr/>
        </p:nvSpPr>
        <p:spPr>
          <a:xfrm>
            <a:off x="8704202" y="3368224"/>
            <a:ext cx="1861223" cy="19050"/>
          </a:xfrm>
          <a:custGeom>
            <a:avLst/>
            <a:gdLst>
              <a:gd name="connsiteX0" fmla="*/ 1854872 w 1861223"/>
              <a:gd name="connsiteY0" fmla="*/ 6350 h 19050"/>
              <a:gd name="connsiteX1" fmla="*/ 6350 w 1861223"/>
              <a:gd name="connsiteY1" fmla="*/ 6350 h 1905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861223" h="19050">
                <a:moveTo>
                  <a:pt x="1854872" y="6350"/>
                </a:moveTo>
                <a:lnTo>
                  <a:pt x="6350" y="6350"/>
                </a:lnTo>
              </a:path>
            </a:pathLst>
          </a:custGeom>
          <a:ln w="12700">
            <a:solidFill>
              <a:srgbClr val="918F9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76300" y="2006600"/>
            <a:ext cx="5041900" cy="6654800"/>
          </a:xfrm>
          <a:prstGeom prst="rect">
            <a:avLst/>
          </a:prstGeom>
          <a:noFill/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956800" y="2857500"/>
            <a:ext cx="2882900" cy="43815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 rot="16200000">
            <a:off x="13639800" y="8051800"/>
            <a:ext cx="1714500" cy="203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600"/>
              </a:lnSpc>
              <a:tabLst/>
            </a:pPr>
            <a:r>
              <a:rPr lang="en-US" altLang="zh-CN" sz="1400" dirty="0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Beeline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Retail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Guidelines</a:t>
            </a:r>
          </a:p>
        </p:txBody>
      </p:sp>
      <p:sp>
        <p:nvSpPr>
          <p:cNvPr id="9" name="TextBox 1"/>
          <p:cNvSpPr txBox="1"/>
          <p:nvPr/>
        </p:nvSpPr>
        <p:spPr>
          <a:xfrm rot="16200000">
            <a:off x="14198600" y="6184900"/>
            <a:ext cx="596900" cy="203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600"/>
              </a:lnSpc>
              <a:tabLst/>
            </a:pPr>
            <a:r>
              <a:rPr lang="en-US" altLang="zh-CN" sz="1400" dirty="0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05.06.13</a:t>
            </a:r>
          </a:p>
        </p:txBody>
      </p:sp>
      <p:sp>
        <p:nvSpPr>
          <p:cNvPr id="10" name="TextBox 1"/>
          <p:cNvSpPr txBox="1"/>
          <p:nvPr/>
        </p:nvSpPr>
        <p:spPr>
          <a:xfrm rot="16200000">
            <a:off x="13716000" y="1612900"/>
            <a:ext cx="1524000" cy="203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600"/>
              </a:lnSpc>
              <a:tabLst/>
            </a:pPr>
            <a:r>
              <a:rPr lang="en-US" altLang="zh-CN" sz="1400" dirty="0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/07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Retail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kit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of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parts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14414500" y="9969500"/>
            <a:ext cx="190500" cy="228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800"/>
              </a:lnSpc>
              <a:tabLst/>
            </a:pPr>
            <a:r>
              <a:rPr lang="en-US" altLang="zh-CN" sz="1600" dirty="0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96</a:t>
            </a:r>
          </a:p>
        </p:txBody>
      </p:sp>
      <p:sp>
        <p:nvSpPr>
          <p:cNvPr id="12" name="TextBox 1"/>
          <p:cNvSpPr txBox="1"/>
          <p:nvPr/>
        </p:nvSpPr>
        <p:spPr>
          <a:xfrm>
            <a:off x="533400" y="901700"/>
            <a:ext cx="2290884" cy="72584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800"/>
              </a:lnSpc>
              <a:tabLst/>
            </a:pPr>
            <a:r>
              <a:rPr lang="en-US" altLang="zh-CN" sz="2400" dirty="0" err="1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Касса</a:t>
            </a:r>
            <a:endParaRPr lang="en-US" altLang="zh-CN" sz="2400" dirty="0" smtClean="0">
              <a:solidFill>
                <a:srgbClr val="231F20"/>
              </a:solidFill>
              <a:latin typeface="Segoe UI" pitchFamily="18" charset="0"/>
              <a:cs typeface="Segoe UI" pitchFamily="18" charset="0"/>
            </a:endParaRPr>
          </a:p>
          <a:p>
            <a:pPr>
              <a:lnSpc>
                <a:spcPts val="2500"/>
              </a:lnSpc>
              <a:tabLst/>
            </a:pPr>
            <a:r>
              <a:rPr lang="en-US" altLang="zh-CN" sz="2400" dirty="0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D3.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 err="1" smtClean="0">
                <a:latin typeface="Times New Roman" pitchFamily="18" charset="0"/>
                <a:cs typeface="Times New Roman" pitchFamily="18" charset="0"/>
              </a:rPr>
              <a:t>Боковой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 err="1" smtClean="0">
                <a:latin typeface="Times New Roman" pitchFamily="18" charset="0"/>
                <a:cs typeface="Times New Roman" pitchFamily="18" charset="0"/>
              </a:rPr>
              <a:t>блок</a:t>
            </a:r>
            <a:endParaRPr lang="en-US" altLang="zh-CN" sz="2400" dirty="0" smtClean="0">
              <a:solidFill>
                <a:srgbClr val="231F20"/>
              </a:solidFill>
              <a:latin typeface="Segoe UI" pitchFamily="18" charset="0"/>
              <a:cs typeface="Segoe UI" pitchFamily="18" charset="0"/>
            </a:endParaRPr>
          </a:p>
        </p:txBody>
      </p:sp>
      <p:sp>
        <p:nvSpPr>
          <p:cNvPr id="13" name="TextBox 1"/>
          <p:cNvSpPr txBox="1"/>
          <p:nvPr/>
        </p:nvSpPr>
        <p:spPr>
          <a:xfrm>
            <a:off x="10096500" y="7531100"/>
            <a:ext cx="876843" cy="43088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300"/>
              </a:lnSpc>
              <a:tabLst/>
            </a:pPr>
            <a:r>
              <a:rPr lang="en-US" altLang="zh-CN" sz="1100" b="1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Касса</a:t>
            </a:r>
            <a:endParaRPr lang="en-US" altLang="zh-CN" sz="1100" b="1" dirty="0" smtClean="0">
              <a:solidFill>
                <a:srgbClr val="393536"/>
              </a:solidFill>
              <a:latin typeface="Segoe UI" pitchFamily="18" charset="0"/>
              <a:cs typeface="Segoe UI" pitchFamily="18" charset="0"/>
            </a:endParaRPr>
          </a:p>
          <a:p>
            <a:pPr>
              <a:lnSpc>
                <a:spcPts val="1700"/>
              </a:lnSpc>
              <a:tabLst/>
            </a:pPr>
            <a:r>
              <a:rPr lang="en-US" altLang="zh-CN" sz="1100" b="1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Вид</a:t>
            </a:r>
            <a:r>
              <a:rPr lang="en-US" altLang="zh-CN" sz="1100" b="1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1100" b="1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спереди</a:t>
            </a:r>
            <a:endParaRPr lang="en-US" altLang="zh-CN" sz="1100" b="1" dirty="0" smtClean="0">
              <a:solidFill>
                <a:srgbClr val="393536"/>
              </a:solidFill>
              <a:latin typeface="Segoe UI" pitchFamily="18" charset="0"/>
              <a:cs typeface="Segoe UI" pitchFamily="18" charset="0"/>
            </a:endParaRPr>
          </a:p>
        </p:txBody>
      </p:sp>
      <p:sp>
        <p:nvSpPr>
          <p:cNvPr id="14" name="TextBox 1"/>
          <p:cNvSpPr txBox="1"/>
          <p:nvPr/>
        </p:nvSpPr>
        <p:spPr>
          <a:xfrm>
            <a:off x="7556500" y="6642100"/>
            <a:ext cx="2048638" cy="16158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900"/>
              </a:lnSpc>
              <a:tabLst/>
            </a:pP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Углубленная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кайма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из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нержавеющей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стали</a:t>
            </a:r>
            <a:endParaRPr lang="en-US" altLang="zh-CN" sz="800" dirty="0" smtClean="0">
              <a:solidFill>
                <a:srgbClr val="393536"/>
              </a:solidFill>
              <a:latin typeface="Segoe UI" pitchFamily="18" charset="0"/>
              <a:cs typeface="Segoe UI" pitchFamily="18" charset="0"/>
            </a:endParaRPr>
          </a:p>
        </p:txBody>
      </p:sp>
      <p:sp>
        <p:nvSpPr>
          <p:cNvPr id="15" name="TextBox 1"/>
          <p:cNvSpPr txBox="1"/>
          <p:nvPr/>
        </p:nvSpPr>
        <p:spPr>
          <a:xfrm>
            <a:off x="7556500" y="4978400"/>
            <a:ext cx="2063065" cy="392415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900"/>
              </a:lnSpc>
              <a:tabLst/>
            </a:pP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Брендовые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коммуникации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,, </a:t>
            </a:r>
          </a:p>
          <a:p>
            <a:pPr>
              <a:lnSpc>
                <a:spcPts val="900"/>
              </a:lnSpc>
              <a:tabLst/>
            </a:pP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напечатанные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на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самоклеющемся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виниле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</a:p>
          <a:p>
            <a:pPr>
              <a:lnSpc>
                <a:spcPts val="900"/>
              </a:lnSpc>
              <a:tabLst/>
            </a:pP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и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прикрепленные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на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передней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части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блока</a:t>
            </a:r>
            <a:endParaRPr lang="en-US" altLang="zh-CN" sz="800" dirty="0" smtClean="0">
              <a:solidFill>
                <a:srgbClr val="393536"/>
              </a:solidFill>
              <a:latin typeface="Segoe UI" pitchFamily="18" charset="0"/>
              <a:cs typeface="Segoe UI" pitchFamily="18" charset="0"/>
            </a:endParaRPr>
          </a:p>
        </p:txBody>
      </p:sp>
      <p:sp>
        <p:nvSpPr>
          <p:cNvPr id="16" name="TextBox 1"/>
          <p:cNvSpPr txBox="1"/>
          <p:nvPr/>
        </p:nvSpPr>
        <p:spPr>
          <a:xfrm>
            <a:off x="7531100" y="3327400"/>
            <a:ext cx="1814599" cy="456535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900"/>
              </a:lnSpc>
              <a:tabLst/>
            </a:pP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Ручки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,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размещенные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в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выемки</a:t>
            </a: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300"/>
              </a:lnSpc>
              <a:tabLst/>
            </a:pP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Контур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в Beeline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желтом</a:t>
            </a:r>
            <a:r>
              <a:rPr lang="en-US" altLang="zh-CN" sz="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(Pantone</a:t>
            </a:r>
            <a:r>
              <a:rPr lang="en-US" altLang="zh-CN" sz="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123)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50</Words>
  <Application>Microsoft Office PowerPoint</Application>
  <PresentationFormat>Custom</PresentationFormat>
  <Paragraphs>15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Slide 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/>
  <cp:lastModifiedBy>ASerobyan</cp:lastModifiedBy>
  <cp:revision>5</cp:revision>
  <dcterms:created xsi:type="dcterms:W3CDTF">2006-08-16T00:00:00Z</dcterms:created>
  <dcterms:modified xsi:type="dcterms:W3CDTF">2013-10-29T06:58:31Z</dcterms:modified>
</cp:coreProperties>
</file>