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46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2165827" y="7679656"/>
            <a:ext cx="19050" cy="622630"/>
          </a:xfrm>
          <a:custGeom>
            <a:avLst/>
            <a:gdLst>
              <a:gd name="connsiteX0" fmla="*/ 6350 w 19050"/>
              <a:gd name="connsiteY0" fmla="*/ 616280 h 622630"/>
              <a:gd name="connsiteX1" fmla="*/ 6350 w 19050"/>
              <a:gd name="connsiteY1" fmla="*/ 6350 h 6226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622630">
                <a:moveTo>
                  <a:pt x="6350" y="61628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9862658" y="7550474"/>
            <a:ext cx="2929229" cy="19050"/>
          </a:xfrm>
          <a:custGeom>
            <a:avLst/>
            <a:gdLst>
              <a:gd name="connsiteX0" fmla="*/ 2922879 w 2929229"/>
              <a:gd name="connsiteY0" fmla="*/ 6350 h 19050"/>
              <a:gd name="connsiteX1" fmla="*/ 6350 w 2929229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929229" h="19050">
                <a:moveTo>
                  <a:pt x="292287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870114" y="7154956"/>
            <a:ext cx="1980234" cy="19050"/>
          </a:xfrm>
          <a:custGeom>
            <a:avLst/>
            <a:gdLst>
              <a:gd name="connsiteX0" fmla="*/ 1973884 w 1980234"/>
              <a:gd name="connsiteY0" fmla="*/ 6350 h 19050"/>
              <a:gd name="connsiteX1" fmla="*/ 6350 w 198023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80234" h="19050">
                <a:moveTo>
                  <a:pt x="197388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870117" y="6913365"/>
            <a:ext cx="2873032" cy="19050"/>
          </a:xfrm>
          <a:custGeom>
            <a:avLst/>
            <a:gdLst>
              <a:gd name="connsiteX0" fmla="*/ 2866681 w 2873032"/>
              <a:gd name="connsiteY0" fmla="*/ 6350 h 19050"/>
              <a:gd name="connsiteX1" fmla="*/ 6350 w 2873032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73032" h="19050">
                <a:moveTo>
                  <a:pt x="286668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393986" y="8837477"/>
            <a:ext cx="656780" cy="19050"/>
          </a:xfrm>
          <a:custGeom>
            <a:avLst/>
            <a:gdLst>
              <a:gd name="connsiteX0" fmla="*/ 650430 w 656780"/>
              <a:gd name="connsiteY0" fmla="*/ 6350 h 19050"/>
              <a:gd name="connsiteX1" fmla="*/ 6350 w 65678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56780" h="19050">
                <a:moveTo>
                  <a:pt x="65043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756383" y="2599856"/>
            <a:ext cx="19050" cy="562495"/>
          </a:xfrm>
          <a:custGeom>
            <a:avLst/>
            <a:gdLst>
              <a:gd name="connsiteX0" fmla="*/ 6350 w 19050"/>
              <a:gd name="connsiteY0" fmla="*/ 556145 h 562495"/>
              <a:gd name="connsiteX1" fmla="*/ 6350 w 19050"/>
              <a:gd name="connsiteY1" fmla="*/ 6350 h 5624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562495">
                <a:moveTo>
                  <a:pt x="6350" y="556145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870113" y="4424828"/>
            <a:ext cx="1143520" cy="19050"/>
          </a:xfrm>
          <a:custGeom>
            <a:avLst/>
            <a:gdLst>
              <a:gd name="connsiteX0" fmla="*/ 1137170 w 1143520"/>
              <a:gd name="connsiteY0" fmla="*/ 6350 h 19050"/>
              <a:gd name="connsiteX1" fmla="*/ 6350 w 114352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43520" h="19050">
                <a:moveTo>
                  <a:pt x="113717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9870113" y="3524827"/>
            <a:ext cx="1143520" cy="19050"/>
          </a:xfrm>
          <a:custGeom>
            <a:avLst/>
            <a:gdLst>
              <a:gd name="connsiteX0" fmla="*/ 1137170 w 1143520"/>
              <a:gd name="connsiteY0" fmla="*/ 6350 h 19050"/>
              <a:gd name="connsiteX1" fmla="*/ 6350 w 114352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43520" h="19050">
                <a:moveTo>
                  <a:pt x="113717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830649" y="2444826"/>
            <a:ext cx="1202715" cy="19050"/>
          </a:xfrm>
          <a:custGeom>
            <a:avLst/>
            <a:gdLst>
              <a:gd name="connsiteX0" fmla="*/ 1196365 w 1202715"/>
              <a:gd name="connsiteY0" fmla="*/ 6350 h 19050"/>
              <a:gd name="connsiteX1" fmla="*/ 6350 w 1202715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02715" h="19050">
                <a:moveTo>
                  <a:pt x="119636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862650" y="8229938"/>
            <a:ext cx="3391699" cy="19050"/>
          </a:xfrm>
          <a:custGeom>
            <a:avLst/>
            <a:gdLst>
              <a:gd name="connsiteX0" fmla="*/ 3385349 w 3391699"/>
              <a:gd name="connsiteY0" fmla="*/ 6350 h 19050"/>
              <a:gd name="connsiteX1" fmla="*/ 6350 w 3391699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391699" h="19050">
                <a:moveTo>
                  <a:pt x="338534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2463800"/>
            <a:ext cx="7645400" cy="7175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20300" y="622300"/>
            <a:ext cx="3568700" cy="50673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02900" y="5943600"/>
            <a:ext cx="3835400" cy="3606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95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33400" y="901700"/>
            <a:ext cx="1277337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D2.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Касса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0553700" y="5549900"/>
            <a:ext cx="87684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10553700" y="9715500"/>
            <a:ext cx="69089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сзади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4140200" y="8788400"/>
            <a:ext cx="3316614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Опционная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дополнительная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полочка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записей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поверх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телефона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5397500" y="2311400"/>
            <a:ext cx="2459006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ru-RU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Опционн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полочка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записей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шириной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150мм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8699500" y="3365500"/>
            <a:ext cx="2244204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Beeline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Брендированное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фото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напечатанное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самоклеющемся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виниле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прикрепленное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переднем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8699500" y="2349500"/>
            <a:ext cx="326050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Опционные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крышки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столов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полочками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них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записей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8699500" y="6870700"/>
            <a:ext cx="3385542" cy="10592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Дыра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кабелей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3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Трубовидная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ножка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3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опоры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полочки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записей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когда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используется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вместе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столом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5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Запирающийся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выдвижной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кайма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97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10</cp:revision>
  <dcterms:created xsi:type="dcterms:W3CDTF">2006-08-16T00:00:00Z</dcterms:created>
  <dcterms:modified xsi:type="dcterms:W3CDTF">2013-10-29T07:39:36Z</dcterms:modified>
</cp:coreProperties>
</file>