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5119350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4522" y="36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" y="-140494"/>
            <a:ext cx="15119985" cy="10692003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2938893" y="7836580"/>
            <a:ext cx="125107" cy="124206"/>
          </a:xfrm>
          <a:custGeom>
            <a:avLst/>
            <a:gdLst>
              <a:gd name="connsiteX0" fmla="*/ 118757 w 125107"/>
              <a:gd name="connsiteY0" fmla="*/ 62103 h 124206"/>
              <a:gd name="connsiteX1" fmla="*/ 62547 w 125107"/>
              <a:gd name="connsiteY1" fmla="*/ 6350 h 124206"/>
              <a:gd name="connsiteX2" fmla="*/ 6350 w 125107"/>
              <a:gd name="connsiteY2" fmla="*/ 62103 h 124206"/>
              <a:gd name="connsiteX3" fmla="*/ 62547 w 125107"/>
              <a:gd name="connsiteY3" fmla="*/ 117856 h 124206"/>
              <a:gd name="connsiteX4" fmla="*/ 118757 w 125107"/>
              <a:gd name="connsiteY4" fmla="*/ 62103 h 1242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107" h="124206">
                <a:moveTo>
                  <a:pt x="118757" y="62103"/>
                </a:moveTo>
                <a:cubicBezTo>
                  <a:pt x="118757" y="31508"/>
                  <a:pt x="93383" y="6350"/>
                  <a:pt x="62547" y="6350"/>
                </a:cubicBezTo>
                <a:cubicBezTo>
                  <a:pt x="31711" y="6350"/>
                  <a:pt x="6350" y="31508"/>
                  <a:pt x="6350" y="62103"/>
                </a:cubicBezTo>
                <a:cubicBezTo>
                  <a:pt x="6350" y="92697"/>
                  <a:pt x="31711" y="117856"/>
                  <a:pt x="62547" y="117856"/>
                </a:cubicBezTo>
                <a:cubicBezTo>
                  <a:pt x="93383" y="117856"/>
                  <a:pt x="118757" y="92697"/>
                  <a:pt x="118757" y="62103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904176" y="7804928"/>
            <a:ext cx="194640" cy="100177"/>
          </a:xfrm>
          <a:custGeom>
            <a:avLst/>
            <a:gdLst>
              <a:gd name="connsiteX0" fmla="*/ 41338 w 194640"/>
              <a:gd name="connsiteY0" fmla="*/ 93827 h 100177"/>
              <a:gd name="connsiteX1" fmla="*/ 6350 w 194640"/>
              <a:gd name="connsiteY1" fmla="*/ 93827 h 100177"/>
              <a:gd name="connsiteX2" fmla="*/ 97320 w 194640"/>
              <a:gd name="connsiteY2" fmla="*/ 6350 h 100177"/>
              <a:gd name="connsiteX3" fmla="*/ 188290 w 194640"/>
              <a:gd name="connsiteY3" fmla="*/ 93827 h 100177"/>
              <a:gd name="connsiteX4" fmla="*/ 153301 w 194640"/>
              <a:gd name="connsiteY4" fmla="*/ 93827 h 100177"/>
              <a:gd name="connsiteX5" fmla="*/ 152387 w 194640"/>
              <a:gd name="connsiteY5" fmla="*/ 86448 h 100177"/>
              <a:gd name="connsiteX6" fmla="*/ 97320 w 194640"/>
              <a:gd name="connsiteY6" fmla="*/ 37846 h 100177"/>
              <a:gd name="connsiteX7" fmla="*/ 42253 w 194640"/>
              <a:gd name="connsiteY7" fmla="*/ 86448 h 100177"/>
              <a:gd name="connsiteX8" fmla="*/ 41338 w 194640"/>
              <a:gd name="connsiteY8" fmla="*/ 93827 h 1001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94640" h="100177">
                <a:moveTo>
                  <a:pt x="41338" y="93827"/>
                </a:moveTo>
                <a:lnTo>
                  <a:pt x="6350" y="93827"/>
                </a:lnTo>
                <a:lnTo>
                  <a:pt x="97320" y="6350"/>
                </a:lnTo>
                <a:lnTo>
                  <a:pt x="188290" y="93827"/>
                </a:lnTo>
                <a:lnTo>
                  <a:pt x="153301" y="93827"/>
                </a:lnTo>
                <a:lnTo>
                  <a:pt x="152387" y="86448"/>
                </a:lnTo>
                <a:cubicBezTo>
                  <a:pt x="148907" y="58673"/>
                  <a:pt x="125310" y="37846"/>
                  <a:pt x="97320" y="37846"/>
                </a:cubicBezTo>
                <a:cubicBezTo>
                  <a:pt x="69329" y="37846"/>
                  <a:pt x="45732" y="58673"/>
                  <a:pt x="42253" y="86448"/>
                </a:cubicBezTo>
                <a:lnTo>
                  <a:pt x="41338" y="9382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575579" y="6851633"/>
            <a:ext cx="125107" cy="125120"/>
          </a:xfrm>
          <a:custGeom>
            <a:avLst/>
            <a:gdLst>
              <a:gd name="connsiteX0" fmla="*/ 118757 w 125107"/>
              <a:gd name="connsiteY0" fmla="*/ 62559 h 125120"/>
              <a:gd name="connsiteX1" fmla="*/ 62547 w 125107"/>
              <a:gd name="connsiteY1" fmla="*/ 6350 h 125120"/>
              <a:gd name="connsiteX2" fmla="*/ 6350 w 125107"/>
              <a:gd name="connsiteY2" fmla="*/ 62559 h 125120"/>
              <a:gd name="connsiteX3" fmla="*/ 62547 w 125107"/>
              <a:gd name="connsiteY3" fmla="*/ 118770 h 125120"/>
              <a:gd name="connsiteX4" fmla="*/ 118757 w 125107"/>
              <a:gd name="connsiteY4" fmla="*/ 62559 h 1251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107" h="125120">
                <a:moveTo>
                  <a:pt x="118757" y="62559"/>
                </a:moveTo>
                <a:cubicBezTo>
                  <a:pt x="118757" y="31724"/>
                  <a:pt x="93383" y="6350"/>
                  <a:pt x="62547" y="6350"/>
                </a:cubicBezTo>
                <a:cubicBezTo>
                  <a:pt x="31711" y="6350"/>
                  <a:pt x="6350" y="31724"/>
                  <a:pt x="6350" y="62559"/>
                </a:cubicBezTo>
                <a:cubicBezTo>
                  <a:pt x="6350" y="93395"/>
                  <a:pt x="31711" y="118770"/>
                  <a:pt x="62547" y="118770"/>
                </a:cubicBezTo>
                <a:cubicBezTo>
                  <a:pt x="93383" y="118770"/>
                  <a:pt x="118757" y="93395"/>
                  <a:pt x="118757" y="62559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31888" y="6816738"/>
            <a:ext cx="100164" cy="194640"/>
          </a:xfrm>
          <a:custGeom>
            <a:avLst/>
            <a:gdLst>
              <a:gd name="connsiteX0" fmla="*/ 6350 w 100164"/>
              <a:gd name="connsiteY0" fmla="*/ 41338 h 194640"/>
              <a:gd name="connsiteX1" fmla="*/ 6350 w 100164"/>
              <a:gd name="connsiteY1" fmla="*/ 6350 h 194640"/>
              <a:gd name="connsiteX2" fmla="*/ 93814 w 100164"/>
              <a:gd name="connsiteY2" fmla="*/ 97320 h 194640"/>
              <a:gd name="connsiteX3" fmla="*/ 6350 w 100164"/>
              <a:gd name="connsiteY3" fmla="*/ 188290 h 194640"/>
              <a:gd name="connsiteX4" fmla="*/ 6350 w 100164"/>
              <a:gd name="connsiteY4" fmla="*/ 153301 h 194640"/>
              <a:gd name="connsiteX5" fmla="*/ 13715 w 100164"/>
              <a:gd name="connsiteY5" fmla="*/ 152374 h 194640"/>
              <a:gd name="connsiteX6" fmla="*/ 62331 w 100164"/>
              <a:gd name="connsiteY6" fmla="*/ 97320 h 194640"/>
              <a:gd name="connsiteX7" fmla="*/ 13715 w 100164"/>
              <a:gd name="connsiteY7" fmla="*/ 42253 h 194640"/>
              <a:gd name="connsiteX8" fmla="*/ 6350 w 100164"/>
              <a:gd name="connsiteY8" fmla="*/ 41338 h 1946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0164" h="194640">
                <a:moveTo>
                  <a:pt x="6350" y="41338"/>
                </a:moveTo>
                <a:lnTo>
                  <a:pt x="6350" y="6350"/>
                </a:lnTo>
                <a:lnTo>
                  <a:pt x="93814" y="97320"/>
                </a:lnTo>
                <a:lnTo>
                  <a:pt x="6350" y="188290"/>
                </a:lnTo>
                <a:lnTo>
                  <a:pt x="6350" y="153301"/>
                </a:lnTo>
                <a:lnTo>
                  <a:pt x="13715" y="152374"/>
                </a:lnTo>
                <a:cubicBezTo>
                  <a:pt x="41490" y="148907"/>
                  <a:pt x="62331" y="125298"/>
                  <a:pt x="62331" y="97320"/>
                </a:cubicBezTo>
                <a:cubicBezTo>
                  <a:pt x="62331" y="69342"/>
                  <a:pt x="41490" y="45719"/>
                  <a:pt x="13715" y="42253"/>
                </a:cubicBezTo>
                <a:lnTo>
                  <a:pt x="6350" y="41338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616200"/>
            <a:ext cx="5461000" cy="1955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3600" y="6235700"/>
            <a:ext cx="4279900" cy="14351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09100" y="2616200"/>
            <a:ext cx="2362200" cy="19558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64500" y="5435600"/>
            <a:ext cx="4330700" cy="32004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rot="16200000">
            <a:off x="5372100" y="3479800"/>
            <a:ext cx="88900" cy="63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"/>
              </a:lnSpc>
              <a:tabLst/>
            </a:pPr>
            <a:r>
              <a:rPr lang="en-US" altLang="zh-CN" sz="44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330</a:t>
            </a:r>
          </a:p>
        </p:txBody>
      </p:sp>
      <p:sp>
        <p:nvSpPr>
          <p:cNvPr id="11" name="TextBox 1"/>
          <p:cNvSpPr txBox="1"/>
          <p:nvPr/>
        </p:nvSpPr>
        <p:spPr>
          <a:xfrm rot="16200000">
            <a:off x="11290300" y="3479800"/>
            <a:ext cx="88900" cy="63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"/>
              </a:lnSpc>
              <a:tabLst/>
            </a:pPr>
            <a:r>
              <a:rPr lang="en-US" altLang="zh-CN" sz="44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330</a:t>
            </a:r>
          </a:p>
        </p:txBody>
      </p:sp>
      <p:sp>
        <p:nvSpPr>
          <p:cNvPr id="12" name="TextBox 1"/>
          <p:cNvSpPr txBox="1"/>
          <p:nvPr/>
        </p:nvSpPr>
        <p:spPr>
          <a:xfrm rot="16200000">
            <a:off x="5372100" y="4267200"/>
            <a:ext cx="88900" cy="63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"/>
              </a:lnSpc>
              <a:tabLst/>
            </a:pPr>
            <a:r>
              <a:rPr lang="en-US" altLang="zh-CN" sz="44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120</a:t>
            </a:r>
          </a:p>
        </p:txBody>
      </p:sp>
      <p:sp>
        <p:nvSpPr>
          <p:cNvPr id="13" name="TextBox 1"/>
          <p:cNvSpPr txBox="1"/>
          <p:nvPr/>
        </p:nvSpPr>
        <p:spPr>
          <a:xfrm rot="16200000">
            <a:off x="11290300" y="4267200"/>
            <a:ext cx="88900" cy="63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"/>
              </a:lnSpc>
              <a:tabLst/>
            </a:pPr>
            <a:r>
              <a:rPr lang="en-US" altLang="zh-CN" sz="44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120</a:t>
            </a:r>
          </a:p>
        </p:txBody>
      </p:sp>
      <p:sp>
        <p:nvSpPr>
          <p:cNvPr id="14" name="TextBox 1"/>
          <p:cNvSpPr txBox="1"/>
          <p:nvPr/>
        </p:nvSpPr>
        <p:spPr>
          <a:xfrm rot="16200000">
            <a:off x="609600" y="6870700"/>
            <a:ext cx="381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491" b="1" dirty="0" smtClean="0">
                <a:solidFill>
                  <a:srgbClr val="000000"/>
                </a:solidFill>
                <a:latin typeface="Arial Armenian Cyr" pitchFamily="18" charset="0"/>
                <a:cs typeface="Arial Armenian Cyr" pitchFamily="18" charset="0"/>
              </a:rPr>
              <a:t>B</a:t>
            </a:r>
          </a:p>
        </p:txBody>
      </p:sp>
      <p:sp>
        <p:nvSpPr>
          <p:cNvPr id="15" name="TextBox 1"/>
          <p:cNvSpPr txBox="1"/>
          <p:nvPr/>
        </p:nvSpPr>
        <p:spPr>
          <a:xfrm rot="16200000">
            <a:off x="13639800" y="8051800"/>
            <a:ext cx="17145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Beeline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Guidelines</a:t>
            </a:r>
          </a:p>
        </p:txBody>
      </p:sp>
      <p:sp>
        <p:nvSpPr>
          <p:cNvPr id="16" name="TextBox 1"/>
          <p:cNvSpPr txBox="1"/>
          <p:nvPr/>
        </p:nvSpPr>
        <p:spPr>
          <a:xfrm rot="16200000">
            <a:off x="14198600" y="6184900"/>
            <a:ext cx="5969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05.06.13</a:t>
            </a:r>
          </a:p>
        </p:txBody>
      </p:sp>
      <p:sp>
        <p:nvSpPr>
          <p:cNvPr id="17" name="TextBox 1"/>
          <p:cNvSpPr txBox="1"/>
          <p:nvPr/>
        </p:nvSpPr>
        <p:spPr>
          <a:xfrm rot="16200000">
            <a:off x="13716000" y="1612900"/>
            <a:ext cx="15240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/07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kit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of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parts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14414500" y="9969500"/>
            <a:ext cx="190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92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533400" y="939800"/>
            <a:ext cx="6019661" cy="171329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>
                <a:tab pos="2400300" algn="l"/>
              </a:tabLst>
            </a:pP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Серединные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напольные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блоки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2500"/>
              </a:lnSpc>
              <a:tabLst>
                <a:tab pos="2400300" algn="l"/>
              </a:tabLst>
            </a:pP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C13.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Клиенсткое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сиденье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размером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1200мм</a:t>
            </a: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700"/>
              </a:lnSpc>
              <a:tabLst>
                <a:tab pos="2400300" algn="l"/>
              </a:tabLst>
            </a:pPr>
            <a:r>
              <a:rPr lang="en-US" altLang="zh-CN" dirty="0" smtClean="0"/>
              <a:t>	</a:t>
            </a:r>
            <a:r>
              <a:rPr lang="en-US" altLang="zh-CN" sz="44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1200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10299700" y="2590800"/>
            <a:ext cx="88900" cy="63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"/>
              </a:lnSpc>
              <a:tabLst/>
            </a:pPr>
            <a:r>
              <a:rPr lang="en-US" altLang="zh-CN" sz="44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395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2971800" y="7848600"/>
            <a:ext cx="381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491" b="1" dirty="0" smtClean="0">
                <a:solidFill>
                  <a:srgbClr val="000000"/>
                </a:solidFill>
                <a:latin typeface="Arial Armenian Cyr" pitchFamily="18" charset="0"/>
                <a:cs typeface="Arial Armenian Cyr" pitchFamily="18" charset="0"/>
              </a:rPr>
              <a:t>A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5994400" y="3022600"/>
            <a:ext cx="1586973" cy="31547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МЯГКОЕ СИДЕНЬЕ ИЗ ГУБКИ С КОЖАНОЙ ОБИВКОЙ,</a:t>
            </a:r>
            <a:r>
              <a:rPr lang="en-US" altLang="zh-CN" sz="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ts val="700"/>
              </a:lnSpc>
              <a:tabLst/>
            </a:pPr>
            <a:r>
              <a:rPr lang="en-US" altLang="zh-CN" sz="400" dirty="0" smtClean="0">
                <a:latin typeface="Times New Roman" pitchFamily="18" charset="0"/>
                <a:cs typeface="Times New Roman" pitchFamily="18" charset="0"/>
              </a:rPr>
              <a:t>ПОДРЯДЧИК ДОЛЖЕН ПРЕДЛОЖИТЬ МЕТОД КОНСТРУКЦИИ </a:t>
            </a:r>
            <a:r>
              <a:rPr lang="en-US" altLang="zh-CN" sz="400" dirty="0" smtClean="0">
                <a:latin typeface="Times New Roman" pitchFamily="18" charset="0"/>
                <a:cs typeface="Times New Roman" pitchFamily="18" charset="0"/>
              </a:rPr>
              <a:t> И  </a:t>
            </a:r>
            <a:endParaRPr lang="en-US" altLang="zh-CN" sz="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700"/>
              </a:lnSpc>
              <a:tabLst/>
            </a:pPr>
            <a:r>
              <a:rPr lang="en-US" altLang="zh-CN" sz="400" dirty="0" smtClean="0">
                <a:latin typeface="Times New Roman" pitchFamily="18" charset="0"/>
                <a:cs typeface="Times New Roman" pitchFamily="18" charset="0"/>
              </a:rPr>
              <a:t>ГУБКУ ПОДХОДЯЩЕЙ ПЛОТНОСТИ ДЛЯ ИЗНОСОСТОЙКОСТИ</a:t>
            </a:r>
            <a:endParaRPr lang="en-US" altLang="zh-CN" sz="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11671300" y="3022600"/>
            <a:ext cx="2024593" cy="36721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МЯГКОЕ СИДЕНЬЕ ИЗ ГУБКИ С КОЖАНОЙ ОБИВКОЙ,</a:t>
            </a:r>
            <a:r>
              <a:rPr lang="en-US" altLang="zh-CN" sz="5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ts val="700"/>
              </a:lnSpc>
              <a:tabLst/>
            </a:pPr>
            <a:r>
              <a:rPr lang="en-US" altLang="zh-CN" sz="500" dirty="0" smtClean="0">
                <a:latin typeface="Times New Roman" pitchFamily="18" charset="0"/>
                <a:cs typeface="Times New Roman" pitchFamily="18" charset="0"/>
              </a:rPr>
              <a:t>ПОДРЯДЧИК ДОЛЖЕН ПРЕДЛОЖИТЬ МЕТОД КОНСТРУКЦИИ </a:t>
            </a:r>
            <a:r>
              <a:rPr lang="en-US" altLang="zh-CN" sz="500" dirty="0" smtClean="0">
                <a:latin typeface="Times New Roman" pitchFamily="18" charset="0"/>
                <a:cs typeface="Times New Roman" pitchFamily="18" charset="0"/>
              </a:rPr>
              <a:t>И  </a:t>
            </a:r>
            <a:endParaRPr lang="en-US" altLang="zh-CN" sz="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700"/>
              </a:lnSpc>
              <a:tabLst/>
            </a:pPr>
            <a:r>
              <a:rPr lang="en-US" altLang="zh-CN" sz="500" dirty="0" smtClean="0">
                <a:latin typeface="Times New Roman" pitchFamily="18" charset="0"/>
                <a:cs typeface="Times New Roman" pitchFamily="18" charset="0"/>
              </a:rPr>
              <a:t>ГУБКУ ПОДХОДЯЩЕЙ ПЛОТНОСТИ ДЛЯ ИЗНОСОСТОЙКОСТИ</a:t>
            </a:r>
            <a:endParaRPr lang="en-US" altLang="zh-CN" sz="5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400"/>
              </a:lnSpc>
              <a:tabLst/>
            </a:pPr>
            <a:endParaRPr lang="en-US" altLang="zh-CN" sz="442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1"/>
          <p:cNvSpPr txBox="1"/>
          <p:nvPr/>
        </p:nvSpPr>
        <p:spPr>
          <a:xfrm>
            <a:off x="876300" y="4762500"/>
            <a:ext cx="286938" cy="1615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68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ВИД </a:t>
            </a:r>
            <a:r>
              <a:rPr lang="en-US" altLang="zh-CN" sz="68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8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889000" y="8039100"/>
            <a:ext cx="246862" cy="1531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68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  <a:endParaRPr lang="en-US" altLang="zh-CN" sz="68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9652000" y="4762500"/>
            <a:ext cx="572273" cy="1615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68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ВИД СБОКУ</a:t>
            </a:r>
            <a:r>
              <a:rPr lang="en-US" altLang="zh-CN" sz="68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8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11696700" y="4127500"/>
            <a:ext cx="1821011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ОБРАБОТАННЫЕ НОЖКИ ИЗ НЕРЖАВЕЮЩЕЙ СТАЛИ</a:t>
            </a:r>
          </a:p>
          <a:p>
            <a:pPr>
              <a:lnSpc>
                <a:spcPts val="600"/>
              </a:lnSpc>
              <a:tabLst/>
            </a:pPr>
            <a:r>
              <a:rPr lang="en-US" altLang="zh-CN" sz="5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НАХОДЯЩИЕСЯ НА ОДНОМ УРОВНЕ С КОНЦОМ СИДЕНЬЯ</a:t>
            </a:r>
          </a:p>
        </p:txBody>
      </p:sp>
      <p:sp>
        <p:nvSpPr>
          <p:cNvPr id="28" name="TextBox 1"/>
          <p:cNvSpPr txBox="1"/>
          <p:nvPr/>
        </p:nvSpPr>
        <p:spPr>
          <a:xfrm>
            <a:off x="6111874" y="4202906"/>
            <a:ext cx="898525" cy="37234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ОБРАБОТАННЫЕ НОЖКИ ИЗ НЕРЖАВЕЮЩЕЙ СТАЛИ</a:t>
            </a:r>
          </a:p>
          <a:p>
            <a:pPr>
              <a:lnSpc>
                <a:spcPts val="600"/>
              </a:lnSpc>
              <a:tabLst/>
            </a:pPr>
            <a:r>
              <a:rPr lang="en-US" altLang="zh-CN" sz="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НАХОДЯЩИЕСЯ НА ОДНОМ УРОВНЕ С КОНЦОМ СИДЕНЬЯ</a:t>
            </a:r>
          </a:p>
        </p:txBody>
      </p:sp>
      <p:sp>
        <p:nvSpPr>
          <p:cNvPr id="29" name="TextBox 1"/>
          <p:cNvSpPr txBox="1"/>
          <p:nvPr/>
        </p:nvSpPr>
        <p:spPr>
          <a:xfrm>
            <a:off x="8382000" y="8788400"/>
            <a:ext cx="3324628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Клиентское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сиденье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размером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в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1200мм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-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 err="1" smtClean="0">
                <a:latin typeface="Times New Roman" pitchFamily="18" charset="0"/>
                <a:cs typeface="Times New Roman" pitchFamily="18" charset="0"/>
              </a:rPr>
              <a:t>Вид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103</Words>
  <Application>Microsoft Office PowerPoint</Application>
  <PresentationFormat>Custom</PresentationFormat>
  <Paragraphs>35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ASerobyan</cp:lastModifiedBy>
  <cp:revision>5</cp:revision>
  <dcterms:created xsi:type="dcterms:W3CDTF">2006-08-16T00:00:00Z</dcterms:created>
  <dcterms:modified xsi:type="dcterms:W3CDTF">2013-10-29T06:15:18Z</dcterms:modified>
</cp:coreProperties>
</file>