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3246" y="26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9775846" y="2666827"/>
            <a:ext cx="2097760" cy="19050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029313" y="6284250"/>
            <a:ext cx="2097760" cy="19050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654368" y="7421799"/>
            <a:ext cx="2391105" cy="19050"/>
          </a:xfrm>
          <a:custGeom>
            <a:avLst/>
            <a:gdLst>
              <a:gd name="connsiteX0" fmla="*/ 2384755 w 2391105"/>
              <a:gd name="connsiteY0" fmla="*/ 6350 h 19050"/>
              <a:gd name="connsiteX1" fmla="*/ 6350 w 2391105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91105" h="19050">
                <a:moveTo>
                  <a:pt x="238475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928237" y="8504412"/>
            <a:ext cx="2066836" cy="19050"/>
          </a:xfrm>
          <a:custGeom>
            <a:avLst/>
            <a:gdLst>
              <a:gd name="connsiteX0" fmla="*/ 2060486 w 2066836"/>
              <a:gd name="connsiteY0" fmla="*/ 6350 h 19050"/>
              <a:gd name="connsiteX1" fmla="*/ 6350 w 206683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66836" h="19050">
                <a:moveTo>
                  <a:pt x="206048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0029313" y="4838825"/>
            <a:ext cx="2097760" cy="19050"/>
          </a:xfrm>
          <a:custGeom>
            <a:avLst/>
            <a:gdLst>
              <a:gd name="connsiteX0" fmla="*/ 2091410 w 2097760"/>
              <a:gd name="connsiteY0" fmla="*/ 6350 h 19050"/>
              <a:gd name="connsiteX1" fmla="*/ 6350 w 209776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7760" h="19050">
                <a:moveTo>
                  <a:pt x="209141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900" y="1866900"/>
            <a:ext cx="3644900" cy="77851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8600" y="1866900"/>
            <a:ext cx="2552700" cy="77851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41000" y="457200"/>
            <a:ext cx="3124200" cy="1023480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533400" y="2641600"/>
            <a:ext cx="2921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SITE</a:t>
            </a:r>
            <a:r>
              <a:rPr lang="en-US" altLang="zh-CN" sz="54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DIM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5219700" y="2641600"/>
            <a:ext cx="2921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SITE</a:t>
            </a:r>
            <a:r>
              <a:rPr lang="en-US" altLang="zh-CN" sz="54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DIM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5638800" y="4114800"/>
            <a:ext cx="114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640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571500" y="6477000"/>
            <a:ext cx="152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2800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5295900" y="6464300"/>
            <a:ext cx="152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2800</a:t>
            </a:r>
          </a:p>
        </p:txBody>
      </p:sp>
      <p:sp>
        <p:nvSpPr>
          <p:cNvPr id="15" name="TextBox 1"/>
          <p:cNvSpPr txBox="1"/>
          <p:nvPr/>
        </p:nvSpPr>
        <p:spPr>
          <a:xfrm rot="16200000">
            <a:off x="5613400" y="6553200"/>
            <a:ext cx="152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1600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914400" y="6565900"/>
            <a:ext cx="152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1600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003300" y="9461500"/>
            <a:ext cx="762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60</a:t>
            </a:r>
          </a:p>
        </p:txBody>
      </p:sp>
      <p:sp>
        <p:nvSpPr>
          <p:cNvPr id="18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9" name="TextBox 1"/>
          <p:cNvSpPr txBox="1"/>
          <p:nvPr/>
        </p:nvSpPr>
        <p:spPr>
          <a:xfrm rot="16200000">
            <a:off x="977900" y="8851900"/>
            <a:ext cx="114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500</a:t>
            </a:r>
          </a:p>
        </p:txBody>
      </p:sp>
      <p:sp>
        <p:nvSpPr>
          <p:cNvPr id="20" name="TextBox 1"/>
          <p:cNvSpPr txBox="1"/>
          <p:nvPr/>
        </p:nvSpPr>
        <p:spPr>
          <a:xfrm rot="16200000">
            <a:off x="5638800" y="8851900"/>
            <a:ext cx="114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500</a:t>
            </a:r>
          </a:p>
        </p:txBody>
      </p:sp>
      <p:sp>
        <p:nvSpPr>
          <p:cNvPr id="21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22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75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533400" y="901700"/>
            <a:ext cx="4386585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B14.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Блок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хранения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1000мм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0553700" y="9779000"/>
            <a:ext cx="281968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Настенный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–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1000мм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8585200" y="2603500"/>
            <a:ext cx="2022990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Надстройка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которая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должна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быть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покрашена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8585200" y="6223000"/>
            <a:ext cx="2117567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18мм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двери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MDF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покрытые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готовые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приклейки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графической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ленты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8585200" y="7391400"/>
            <a:ext cx="2959143" cy="11105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внизу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покрытый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Встроенный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плинтус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8585200" y="4775200"/>
            <a:ext cx="2265044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Шкаф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регулируемыми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полками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2628900" y="4025900"/>
            <a:ext cx="152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1000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6654800" y="3835400"/>
            <a:ext cx="114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546" dirty="0" smtClean="0">
                <a:solidFill>
                  <a:srgbClr val="000000"/>
                </a:solidFill>
                <a:latin typeface="Arial LatArm" pitchFamily="18" charset="0"/>
                <a:cs typeface="Arial LatArm" pitchFamily="18" charset="0"/>
              </a:rPr>
              <a:t>400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1600200" y="9804400"/>
            <a:ext cx="87684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5" name="TextBox 1"/>
          <p:cNvSpPr txBox="1"/>
          <p:nvPr/>
        </p:nvSpPr>
        <p:spPr>
          <a:xfrm>
            <a:off x="6273800" y="9804400"/>
            <a:ext cx="50334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Секция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85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EdSafaryan</cp:lastModifiedBy>
  <cp:revision>5</cp:revision>
  <dcterms:created xsi:type="dcterms:W3CDTF">2006-08-16T00:00:00Z</dcterms:created>
  <dcterms:modified xsi:type="dcterms:W3CDTF">2013-10-29T07:52:47Z</dcterms:modified>
</cp:coreProperties>
</file>