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5119350" cy="1069181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3246" y="26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5119985" cy="10692003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0275" y="1231106"/>
            <a:ext cx="13627100" cy="79502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 rot="16200000">
            <a:off x="13639800" y="8051800"/>
            <a:ext cx="1714500" cy="203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  <a:tabLst/>
            </a:pP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Beeline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Retail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Guidelines</a:t>
            </a:r>
          </a:p>
        </p:txBody>
      </p:sp>
      <p:sp>
        <p:nvSpPr>
          <p:cNvPr id="4" name="TextBox 1"/>
          <p:cNvSpPr txBox="1"/>
          <p:nvPr/>
        </p:nvSpPr>
        <p:spPr>
          <a:xfrm rot="16200000">
            <a:off x="2336800" y="6883400"/>
            <a:ext cx="50800" cy="63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500"/>
              </a:lnSpc>
              <a:tabLst/>
            </a:pPr>
            <a:r>
              <a:rPr lang="en-US" altLang="zh-CN" sz="387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40</a:t>
            </a:r>
          </a:p>
        </p:txBody>
      </p:sp>
      <p:sp>
        <p:nvSpPr>
          <p:cNvPr id="5" name="TextBox 1"/>
          <p:cNvSpPr txBox="1"/>
          <p:nvPr/>
        </p:nvSpPr>
        <p:spPr>
          <a:xfrm rot="16200000">
            <a:off x="14198600" y="6184900"/>
            <a:ext cx="596900" cy="203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  <a:tabLst/>
            </a:pP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05.06.13</a:t>
            </a:r>
          </a:p>
        </p:txBody>
      </p:sp>
      <p:sp>
        <p:nvSpPr>
          <p:cNvPr id="6" name="TextBox 1"/>
          <p:cNvSpPr txBox="1"/>
          <p:nvPr/>
        </p:nvSpPr>
        <p:spPr>
          <a:xfrm rot="16200000">
            <a:off x="13716000" y="1612900"/>
            <a:ext cx="1524000" cy="203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  <a:tabLst/>
            </a:pP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/07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Retail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kit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of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parts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4414500" y="9969500"/>
            <a:ext cx="1905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/>
            </a:pPr>
            <a:r>
              <a:rPr lang="en-US" altLang="zh-CN" sz="16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69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533400" y="901700"/>
            <a:ext cx="5428346" cy="72584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800"/>
              </a:lnSpc>
              <a:tabLst/>
            </a:pPr>
            <a:r>
              <a:rPr lang="en-US" altLang="zh-CN" sz="2400" dirty="0" err="1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Блоки</a:t>
            </a:r>
            <a:r>
              <a:rPr lang="en-US" altLang="zh-CN" sz="2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2400" dirty="0" err="1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периметров</a:t>
            </a:r>
            <a:endParaRPr lang="en-US" altLang="zh-CN" sz="2400" dirty="0" smtClean="0">
              <a:solidFill>
                <a:srgbClr val="231F20"/>
              </a:solidFill>
              <a:latin typeface="Segoe UI" pitchFamily="18" charset="0"/>
              <a:cs typeface="Segoe UI" pitchFamily="18" charset="0"/>
            </a:endParaRPr>
          </a:p>
          <a:p>
            <a:pPr>
              <a:lnSpc>
                <a:spcPts val="2500"/>
              </a:lnSpc>
              <a:tabLst/>
            </a:pPr>
            <a:r>
              <a:rPr lang="en-US" altLang="zh-CN" sz="2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B9.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err="1" smtClean="0">
                <a:latin typeface="Times New Roman" pitchFamily="18" charset="0"/>
                <a:cs typeface="Times New Roman" pitchFamily="18" charset="0"/>
              </a:rPr>
              <a:t>Вид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err="1" smtClean="0">
                <a:latin typeface="Times New Roman" pitchFamily="18" charset="0"/>
                <a:cs typeface="Times New Roman" pitchFamily="18" charset="0"/>
              </a:rPr>
              <a:t>стены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err="1" smtClean="0">
                <a:latin typeface="Times New Roman" pitchFamily="18" charset="0"/>
                <a:cs typeface="Times New Roman" pitchFamily="18" charset="0"/>
              </a:rPr>
              <a:t>для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err="1" smtClean="0">
                <a:latin typeface="Times New Roman" pitchFamily="18" charset="0"/>
                <a:cs typeface="Times New Roman" pitchFamily="18" charset="0"/>
              </a:rPr>
              <a:t>мобильных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err="1" smtClean="0">
                <a:latin typeface="Times New Roman" pitchFamily="18" charset="0"/>
                <a:cs typeface="Times New Roman" pitchFamily="18" charset="0"/>
              </a:rPr>
              <a:t>телефонов</a:t>
            </a:r>
            <a:endParaRPr lang="en-US" altLang="zh-CN" sz="2400" dirty="0" smtClean="0">
              <a:solidFill>
                <a:srgbClr val="231F20"/>
              </a:solidFill>
              <a:latin typeface="Segoe UI" pitchFamily="18" charset="0"/>
              <a:cs typeface="Segoe UI" pitchFamily="18" charset="0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533400" y="5740400"/>
            <a:ext cx="2045432" cy="27699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00"/>
              </a:lnSpc>
              <a:tabLst/>
            </a:pP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Панели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световой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витрины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,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вращающиеся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</a:p>
          <a:p>
            <a:pPr>
              <a:lnSpc>
                <a:spcPts val="900"/>
              </a:lnSpc>
              <a:tabLst/>
            </a:pP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в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стороны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,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вверх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и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вниз</a:t>
            </a:r>
            <a:endParaRPr lang="en-US" altLang="zh-CN" sz="800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558800" y="7264400"/>
            <a:ext cx="2672206" cy="27699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00"/>
              </a:lnSpc>
              <a:tabLst/>
            </a:pP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Плотная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стеклянная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или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белая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лакированная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полка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со</a:t>
            </a:r>
            <a:endParaRPr lang="en-US" altLang="zh-CN" sz="800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  <a:p>
            <a:pPr>
              <a:lnSpc>
                <a:spcPts val="900"/>
              </a:lnSpc>
              <a:tabLst/>
            </a:pPr>
            <a:r>
              <a:rPr lang="ru-RU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С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крытым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светильником</a:t>
            </a:r>
            <a:r>
              <a:rPr lang="en-US" altLang="zh-CN" sz="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LED</a:t>
            </a:r>
            <a:r>
              <a:rPr lang="en-US" altLang="zh-CN" sz="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над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дисплейем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аксессуаров</a:t>
            </a:r>
            <a:endParaRPr lang="en-US" altLang="zh-CN" sz="800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</p:txBody>
      </p:sp>
      <p:sp>
        <p:nvSpPr>
          <p:cNvPr id="11" name="TextBox 1"/>
          <p:cNvSpPr txBox="1"/>
          <p:nvPr/>
        </p:nvSpPr>
        <p:spPr>
          <a:xfrm>
            <a:off x="12166600" y="6883400"/>
            <a:ext cx="2782813" cy="27699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00"/>
              </a:lnSpc>
              <a:tabLst/>
            </a:pP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Стеклянная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полка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с</a:t>
            </a:r>
            <a:r>
              <a:rPr lang="en-US" altLang="zh-CN" sz="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металлическим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штапиком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и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скрытыми</a:t>
            </a:r>
            <a:endParaRPr lang="en-US" altLang="zh-CN" sz="800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  <a:p>
            <a:pPr>
              <a:lnSpc>
                <a:spcPts val="900"/>
              </a:lnSpc>
              <a:tabLst/>
            </a:pP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светодиодами</a:t>
            </a:r>
            <a:endParaRPr lang="en-US" altLang="zh-CN" sz="800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</p:txBody>
      </p:sp>
      <p:sp>
        <p:nvSpPr>
          <p:cNvPr id="12" name="TextBox 1"/>
          <p:cNvSpPr txBox="1"/>
          <p:nvPr/>
        </p:nvSpPr>
        <p:spPr>
          <a:xfrm>
            <a:off x="12115800" y="3441700"/>
            <a:ext cx="2114361" cy="2136482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00"/>
              </a:lnSpc>
              <a:tabLst/>
            </a:pP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Экран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Qmatic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на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надстройке</a:t>
            </a:r>
            <a:endParaRPr lang="en-US" altLang="zh-CN" sz="800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900"/>
              </a:lnSpc>
              <a:tabLst/>
            </a:pP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Покрашенная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белым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надстройка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с </a:t>
            </a:r>
          </a:p>
          <a:p>
            <a:pPr>
              <a:lnSpc>
                <a:spcPts val="900"/>
              </a:lnSpc>
              <a:tabLst/>
            </a:pP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Первичной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и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вторичной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навигацией</a:t>
            </a:r>
            <a:endParaRPr lang="en-US" altLang="zh-CN" sz="800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200"/>
              </a:lnSpc>
              <a:tabLst/>
            </a:pP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Стеклянные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запираемые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раздвижные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двери</a:t>
            </a:r>
            <a:endParaRPr lang="en-US" altLang="zh-CN" sz="800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600"/>
              </a:lnSpc>
              <a:tabLst/>
            </a:pP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250мм</a:t>
            </a:r>
            <a:r>
              <a:rPr lang="en-US" altLang="zh-CN" sz="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x</a:t>
            </a:r>
            <a:r>
              <a:rPr lang="en-US" altLang="zh-CN" sz="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1200мм</a:t>
            </a:r>
          </a:p>
          <a:p>
            <a:pPr>
              <a:lnSpc>
                <a:spcPts val="900"/>
              </a:lnSpc>
              <a:tabLst/>
            </a:pP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Вырезка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клипа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для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превращения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в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графику</a:t>
            </a:r>
            <a:endParaRPr lang="en-US" altLang="zh-CN" sz="800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/>
            </a:pP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Система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экономпанели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Visplay</a:t>
            </a:r>
            <a:endParaRPr lang="en-US" altLang="zh-CN" sz="800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  <a:p>
            <a:pPr>
              <a:lnSpc>
                <a:spcPts val="900"/>
              </a:lnSpc>
              <a:tabLst/>
            </a:pP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для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стеклянных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полок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и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зубцов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,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итд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....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12166600" y="8978900"/>
            <a:ext cx="2734723" cy="27699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00"/>
              </a:lnSpc>
              <a:tabLst/>
            </a:pP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Блок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для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аксессуаров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для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размещения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на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нижней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полке</a:t>
            </a:r>
            <a:endParaRPr lang="en-US" altLang="zh-CN" sz="800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  <a:p>
            <a:pPr>
              <a:lnSpc>
                <a:spcPts val="900"/>
              </a:lnSpc>
              <a:tabLst/>
            </a:pP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над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ящиком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хранения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стэндов</a:t>
            </a:r>
            <a:endParaRPr lang="en-US" altLang="zh-CN" sz="800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102</Words>
  <Application>Microsoft Office PowerPoint</Application>
  <PresentationFormat>Custom</PresentationFormat>
  <Paragraphs>31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/>
  <cp:lastModifiedBy>EdSafaryan</cp:lastModifiedBy>
  <cp:revision>8</cp:revision>
  <dcterms:created xsi:type="dcterms:W3CDTF">2006-08-16T00:00:00Z</dcterms:created>
  <dcterms:modified xsi:type="dcterms:W3CDTF">2013-10-29T07:56:29Z</dcterms:modified>
</cp:coreProperties>
</file>