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3816" y="30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9548052" y="8256975"/>
            <a:ext cx="3043897" cy="19050"/>
          </a:xfrm>
          <a:custGeom>
            <a:avLst/>
            <a:gdLst>
              <a:gd name="connsiteX0" fmla="*/ 3037547 w 3043897"/>
              <a:gd name="connsiteY0" fmla="*/ 6350 h 19050"/>
              <a:gd name="connsiteX1" fmla="*/ 6350 w 3043897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043897" h="19050">
                <a:moveTo>
                  <a:pt x="3037547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15244" y="5016978"/>
            <a:ext cx="869505" cy="19050"/>
          </a:xfrm>
          <a:custGeom>
            <a:avLst/>
            <a:gdLst>
              <a:gd name="connsiteX0" fmla="*/ 863155 w 869505"/>
              <a:gd name="connsiteY0" fmla="*/ 6350 h 19050"/>
              <a:gd name="connsiteX1" fmla="*/ 6350 w 869505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69505" h="19050">
                <a:moveTo>
                  <a:pt x="863155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09800"/>
            <a:ext cx="12065000" cy="6604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6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7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70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33400" y="901700"/>
            <a:ext cx="8478411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перимерта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B9.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Настенный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аксессуаров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мобильных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телефонов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993900" y="5321300"/>
            <a:ext cx="87684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6972300" y="5321300"/>
            <a:ext cx="698909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сбоку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2687300" y="8191500"/>
            <a:ext cx="1518044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Акриловое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прозрачное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дно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пропускания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2674600" y="4953000"/>
            <a:ext cx="2162451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Подвижные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решетки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аксессуаров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разных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размеров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38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EdSafaryan</cp:lastModifiedBy>
  <cp:revision>5</cp:revision>
  <dcterms:created xsi:type="dcterms:W3CDTF">2006-08-16T00:00:00Z</dcterms:created>
  <dcterms:modified xsi:type="dcterms:W3CDTF">2013-10-29T07:57:05Z</dcterms:modified>
</cp:coreProperties>
</file>